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6" r:id="rId2"/>
    <p:sldId id="31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303" r:id="rId13"/>
    <p:sldId id="265" r:id="rId14"/>
    <p:sldId id="330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307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. Ổn định lớp" id="{084BD89D-41F1-4065-B08D-D01EE3F0C596}">
          <p14:sldIdLst>
            <p14:sldId id="316"/>
          </p14:sldIdLst>
        </p14:section>
        <p14:section name="II. Kiểm tra  dụng cụ" id="{71201BC2-DA29-412A-A5E7-50B1863C977B}">
          <p14:sldIdLst>
            <p14:sldId id="317"/>
          </p14:sldIdLst>
        </p14:section>
        <p14:section name="III.Khởi động" id="{069801E4-85CD-4A0C-9699-D315ED039C25}">
          <p14:sldIdLst/>
        </p14:section>
        <p14:section name="IV. Dạy bài mới" id="{124F59CB-133B-449C-B0FD-D8759A8E7A70}">
          <p14:sldIdLst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303"/>
            <p14:sldId id="265"/>
            <p14:sldId id="330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307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  <p14:section name="V. Củng cố" id="{42C58185-5FCC-45EC-A1C0-F8C2A377E556}">
          <p14:sldIdLst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71" autoAdjust="0"/>
  </p:normalViewPr>
  <p:slideViewPr>
    <p:cSldViewPr>
      <p:cViewPr>
        <p:scale>
          <a:sx n="70" d="100"/>
          <a:sy n="70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4AD51-74D2-4043-9995-B2341F09DA7E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1A1DF-730B-48C8-A7C4-C961CB5A2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9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1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4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2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2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5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1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7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2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73D2-BE98-4420-AB96-7E2269E9DB86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3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73D2-BE98-4420-AB96-7E2269E9DB86}" type="datetimeFigureOut">
              <a:rPr lang="en-US" smtClean="0"/>
              <a:t>20/1/2018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D58E1-19DD-414C-AA4F-3C0B0C27A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7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2954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Hát</a:t>
            </a:r>
          </a:p>
        </p:txBody>
      </p:sp>
      <p:pic>
        <p:nvPicPr>
          <p:cNvPr id="3" name="Picture 8" descr="060104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7775"/>
            <a:ext cx="3725863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3475">
            <a:off x="384150" y="84262"/>
            <a:ext cx="2301558" cy="25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217">
            <a:off x="7319122" y="299788"/>
            <a:ext cx="136048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47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38" name="Group 166"/>
          <p:cNvGrpSpPr>
            <a:grpSpLocks/>
          </p:cNvGrpSpPr>
          <p:nvPr/>
        </p:nvGrpSpPr>
        <p:grpSpPr bwMode="auto">
          <a:xfrm>
            <a:off x="4935538" y="2578100"/>
            <a:ext cx="4114800" cy="4114800"/>
            <a:chOff x="2976" y="1440"/>
            <a:chExt cx="2592" cy="2592"/>
          </a:xfrm>
          <a:solidFill>
            <a:srgbClr val="00B0F0"/>
          </a:solidFill>
        </p:grpSpPr>
        <p:sp>
          <p:nvSpPr>
            <p:cNvPr id="8286" name="Rectangle 85"/>
            <p:cNvSpPr>
              <a:spLocks noChangeArrowheads="1"/>
            </p:cNvSpPr>
            <p:nvPr/>
          </p:nvSpPr>
          <p:spPr bwMode="auto">
            <a:xfrm>
              <a:off x="3264" y="288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7" name="Rectangle 86"/>
            <p:cNvSpPr>
              <a:spLocks noChangeArrowheads="1"/>
            </p:cNvSpPr>
            <p:nvPr/>
          </p:nvSpPr>
          <p:spPr bwMode="auto">
            <a:xfrm>
              <a:off x="3264" y="316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8" name="Rectangle 87"/>
            <p:cNvSpPr>
              <a:spLocks noChangeArrowheads="1"/>
            </p:cNvSpPr>
            <p:nvPr/>
          </p:nvSpPr>
          <p:spPr bwMode="auto">
            <a:xfrm>
              <a:off x="3552" y="230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9" name="Rectangle 88"/>
            <p:cNvSpPr>
              <a:spLocks noChangeArrowheads="1"/>
            </p:cNvSpPr>
            <p:nvPr/>
          </p:nvSpPr>
          <p:spPr bwMode="auto">
            <a:xfrm>
              <a:off x="3552" y="201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0" name="Rectangle 89"/>
            <p:cNvSpPr>
              <a:spLocks noChangeArrowheads="1"/>
            </p:cNvSpPr>
            <p:nvPr/>
          </p:nvSpPr>
          <p:spPr bwMode="auto">
            <a:xfrm>
              <a:off x="3552" y="172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1" name="Rectangle 90"/>
            <p:cNvSpPr>
              <a:spLocks noChangeArrowheads="1"/>
            </p:cNvSpPr>
            <p:nvPr/>
          </p:nvSpPr>
          <p:spPr bwMode="auto">
            <a:xfrm>
              <a:off x="3552" y="144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2" name="Rectangle 91"/>
            <p:cNvSpPr>
              <a:spLocks noChangeArrowheads="1"/>
            </p:cNvSpPr>
            <p:nvPr/>
          </p:nvSpPr>
          <p:spPr bwMode="auto">
            <a:xfrm>
              <a:off x="3264" y="345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3" name="Rectangle 92"/>
            <p:cNvSpPr>
              <a:spLocks noChangeArrowheads="1"/>
            </p:cNvSpPr>
            <p:nvPr/>
          </p:nvSpPr>
          <p:spPr bwMode="auto">
            <a:xfrm>
              <a:off x="3264" y="374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4" name="Rectangle 93"/>
            <p:cNvSpPr>
              <a:spLocks noChangeArrowheads="1"/>
            </p:cNvSpPr>
            <p:nvPr/>
          </p:nvSpPr>
          <p:spPr bwMode="auto">
            <a:xfrm>
              <a:off x="3264" y="230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5" name="Rectangle 94"/>
            <p:cNvSpPr>
              <a:spLocks noChangeArrowheads="1"/>
            </p:cNvSpPr>
            <p:nvPr/>
          </p:nvSpPr>
          <p:spPr bwMode="auto">
            <a:xfrm>
              <a:off x="3264" y="201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6" name="Rectangle 95"/>
            <p:cNvSpPr>
              <a:spLocks noChangeArrowheads="1"/>
            </p:cNvSpPr>
            <p:nvPr/>
          </p:nvSpPr>
          <p:spPr bwMode="auto">
            <a:xfrm>
              <a:off x="3264" y="172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7" name="Rectangle 96"/>
            <p:cNvSpPr>
              <a:spLocks noChangeArrowheads="1"/>
            </p:cNvSpPr>
            <p:nvPr/>
          </p:nvSpPr>
          <p:spPr bwMode="auto">
            <a:xfrm>
              <a:off x="3264" y="144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8" name="Rectangle 97"/>
            <p:cNvSpPr>
              <a:spLocks noChangeArrowheads="1"/>
            </p:cNvSpPr>
            <p:nvPr/>
          </p:nvSpPr>
          <p:spPr bwMode="auto">
            <a:xfrm>
              <a:off x="4128" y="230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9" name="Rectangle 98"/>
            <p:cNvSpPr>
              <a:spLocks noChangeArrowheads="1"/>
            </p:cNvSpPr>
            <p:nvPr/>
          </p:nvSpPr>
          <p:spPr bwMode="auto">
            <a:xfrm>
              <a:off x="4128" y="172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0" name="Rectangle 99"/>
            <p:cNvSpPr>
              <a:spLocks noChangeArrowheads="1"/>
            </p:cNvSpPr>
            <p:nvPr/>
          </p:nvSpPr>
          <p:spPr bwMode="auto">
            <a:xfrm>
              <a:off x="5280" y="288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1" name="Rectangle 100"/>
            <p:cNvSpPr>
              <a:spLocks noChangeArrowheads="1"/>
            </p:cNvSpPr>
            <p:nvPr/>
          </p:nvSpPr>
          <p:spPr bwMode="auto">
            <a:xfrm>
              <a:off x="4992" y="288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2" name="Rectangle 101"/>
            <p:cNvSpPr>
              <a:spLocks noChangeArrowheads="1"/>
            </p:cNvSpPr>
            <p:nvPr/>
          </p:nvSpPr>
          <p:spPr bwMode="auto">
            <a:xfrm>
              <a:off x="5280" y="316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3" name="Rectangle 102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4" name="Rectangle 103"/>
            <p:cNvSpPr>
              <a:spLocks noChangeArrowheads="1"/>
            </p:cNvSpPr>
            <p:nvPr/>
          </p:nvSpPr>
          <p:spPr bwMode="auto">
            <a:xfrm>
              <a:off x="5280" y="345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5" name="Rectangle 104"/>
            <p:cNvSpPr>
              <a:spLocks noChangeArrowheads="1"/>
            </p:cNvSpPr>
            <p:nvPr/>
          </p:nvSpPr>
          <p:spPr bwMode="auto">
            <a:xfrm>
              <a:off x="4992" y="345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6" name="Rectangle 105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7" name="Rectangle 106"/>
            <p:cNvSpPr>
              <a:spLocks noChangeArrowheads="1"/>
            </p:cNvSpPr>
            <p:nvPr/>
          </p:nvSpPr>
          <p:spPr bwMode="auto">
            <a:xfrm>
              <a:off x="5280" y="374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8" name="Rectangle 107"/>
            <p:cNvSpPr>
              <a:spLocks noChangeArrowheads="1"/>
            </p:cNvSpPr>
            <p:nvPr/>
          </p:nvSpPr>
          <p:spPr bwMode="auto">
            <a:xfrm>
              <a:off x="4992" y="374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09" name="Rectangle 10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0" name="Rectangle 109"/>
            <p:cNvSpPr>
              <a:spLocks noChangeArrowheads="1"/>
            </p:cNvSpPr>
            <p:nvPr/>
          </p:nvSpPr>
          <p:spPr bwMode="auto">
            <a:xfrm>
              <a:off x="4416" y="288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1" name="Rectangle 110"/>
            <p:cNvSpPr>
              <a:spLocks noChangeArrowheads="1"/>
            </p:cNvSpPr>
            <p:nvPr/>
          </p:nvSpPr>
          <p:spPr bwMode="auto">
            <a:xfrm>
              <a:off x="4416" y="316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2" name="Rectangle 111"/>
            <p:cNvSpPr>
              <a:spLocks noChangeArrowheads="1"/>
            </p:cNvSpPr>
            <p:nvPr/>
          </p:nvSpPr>
          <p:spPr bwMode="auto">
            <a:xfrm>
              <a:off x="4416" y="345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3" name="Rectangle 112"/>
            <p:cNvSpPr>
              <a:spLocks noChangeArrowheads="1"/>
            </p:cNvSpPr>
            <p:nvPr/>
          </p:nvSpPr>
          <p:spPr bwMode="auto">
            <a:xfrm>
              <a:off x="4416" y="374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4" name="Rectangle 113"/>
            <p:cNvSpPr>
              <a:spLocks noChangeArrowheads="1"/>
            </p:cNvSpPr>
            <p:nvPr/>
          </p:nvSpPr>
          <p:spPr bwMode="auto">
            <a:xfrm>
              <a:off x="4128" y="25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5" name="Rectangle 114"/>
            <p:cNvSpPr>
              <a:spLocks noChangeArrowheads="1"/>
            </p:cNvSpPr>
            <p:nvPr/>
          </p:nvSpPr>
          <p:spPr bwMode="auto">
            <a:xfrm>
              <a:off x="4128" y="288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6" name="Rectangle 115"/>
            <p:cNvSpPr>
              <a:spLocks noChangeArrowheads="1"/>
            </p:cNvSpPr>
            <p:nvPr/>
          </p:nvSpPr>
          <p:spPr bwMode="auto">
            <a:xfrm>
              <a:off x="4128" y="316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7" name="Rectangle 116"/>
            <p:cNvSpPr>
              <a:spLocks noChangeArrowheads="1"/>
            </p:cNvSpPr>
            <p:nvPr/>
          </p:nvSpPr>
          <p:spPr bwMode="auto">
            <a:xfrm>
              <a:off x="4128" y="345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8" name="Rectangle 117"/>
            <p:cNvSpPr>
              <a:spLocks noChangeArrowheads="1"/>
            </p:cNvSpPr>
            <p:nvPr/>
          </p:nvSpPr>
          <p:spPr bwMode="auto">
            <a:xfrm>
              <a:off x="4128" y="374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19" name="Rectangle 118"/>
            <p:cNvSpPr>
              <a:spLocks noChangeArrowheads="1"/>
            </p:cNvSpPr>
            <p:nvPr/>
          </p:nvSpPr>
          <p:spPr bwMode="auto">
            <a:xfrm>
              <a:off x="3840" y="345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0" name="Rectangle 119"/>
            <p:cNvSpPr>
              <a:spLocks noChangeArrowheads="1"/>
            </p:cNvSpPr>
            <p:nvPr/>
          </p:nvSpPr>
          <p:spPr bwMode="auto">
            <a:xfrm>
              <a:off x="3840" y="316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1" name="Rectangle 120"/>
            <p:cNvSpPr>
              <a:spLocks noChangeArrowheads="1"/>
            </p:cNvSpPr>
            <p:nvPr/>
          </p:nvSpPr>
          <p:spPr bwMode="auto">
            <a:xfrm>
              <a:off x="3840" y="288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2" name="Rectangle 121"/>
            <p:cNvSpPr>
              <a:spLocks noChangeArrowheads="1"/>
            </p:cNvSpPr>
            <p:nvPr/>
          </p:nvSpPr>
          <p:spPr bwMode="auto">
            <a:xfrm>
              <a:off x="3840" y="25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3" name="Rectangle 122"/>
            <p:cNvSpPr>
              <a:spLocks noChangeArrowheads="1"/>
            </p:cNvSpPr>
            <p:nvPr/>
          </p:nvSpPr>
          <p:spPr bwMode="auto">
            <a:xfrm>
              <a:off x="3840" y="230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4" name="Rectangle 123"/>
            <p:cNvSpPr>
              <a:spLocks noChangeArrowheads="1"/>
            </p:cNvSpPr>
            <p:nvPr/>
          </p:nvSpPr>
          <p:spPr bwMode="auto">
            <a:xfrm>
              <a:off x="3840" y="201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5" name="Rectangle 124"/>
            <p:cNvSpPr>
              <a:spLocks noChangeArrowheads="1"/>
            </p:cNvSpPr>
            <p:nvPr/>
          </p:nvSpPr>
          <p:spPr bwMode="auto">
            <a:xfrm>
              <a:off x="3840" y="374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6" name="Rectangle 125"/>
            <p:cNvSpPr>
              <a:spLocks noChangeArrowheads="1"/>
            </p:cNvSpPr>
            <p:nvPr/>
          </p:nvSpPr>
          <p:spPr bwMode="auto">
            <a:xfrm>
              <a:off x="3552" y="25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7" name="Rectangle 126"/>
            <p:cNvSpPr>
              <a:spLocks noChangeArrowheads="1"/>
            </p:cNvSpPr>
            <p:nvPr/>
          </p:nvSpPr>
          <p:spPr bwMode="auto">
            <a:xfrm>
              <a:off x="3552" y="374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8" name="Rectangle 127"/>
            <p:cNvSpPr>
              <a:spLocks noChangeArrowheads="1"/>
            </p:cNvSpPr>
            <p:nvPr/>
          </p:nvSpPr>
          <p:spPr bwMode="auto">
            <a:xfrm>
              <a:off x="3552" y="345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29" name="Rectangle 128"/>
            <p:cNvSpPr>
              <a:spLocks noChangeArrowheads="1"/>
            </p:cNvSpPr>
            <p:nvPr/>
          </p:nvSpPr>
          <p:spPr bwMode="auto">
            <a:xfrm>
              <a:off x="3552" y="316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0" name="Rectangle 129"/>
            <p:cNvSpPr>
              <a:spLocks noChangeArrowheads="1"/>
            </p:cNvSpPr>
            <p:nvPr/>
          </p:nvSpPr>
          <p:spPr bwMode="auto">
            <a:xfrm>
              <a:off x="3552" y="288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1" name="Rectangle 130"/>
            <p:cNvSpPr>
              <a:spLocks noChangeArrowheads="1"/>
            </p:cNvSpPr>
            <p:nvPr/>
          </p:nvSpPr>
          <p:spPr bwMode="auto">
            <a:xfrm>
              <a:off x="3264" y="25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2" name="Rectangle 131"/>
            <p:cNvSpPr>
              <a:spLocks noChangeArrowheads="1"/>
            </p:cNvSpPr>
            <p:nvPr/>
          </p:nvSpPr>
          <p:spPr bwMode="auto">
            <a:xfrm>
              <a:off x="2976" y="25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3" name="Rectangle 132"/>
            <p:cNvSpPr>
              <a:spLocks noChangeArrowheads="1"/>
            </p:cNvSpPr>
            <p:nvPr/>
          </p:nvSpPr>
          <p:spPr bwMode="auto">
            <a:xfrm>
              <a:off x="2976" y="201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4" name="Rectangle 133"/>
            <p:cNvSpPr>
              <a:spLocks noChangeArrowheads="1"/>
            </p:cNvSpPr>
            <p:nvPr/>
          </p:nvSpPr>
          <p:spPr bwMode="auto">
            <a:xfrm>
              <a:off x="2976" y="288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5" name="Rectangle 134"/>
            <p:cNvSpPr>
              <a:spLocks noChangeArrowheads="1"/>
            </p:cNvSpPr>
            <p:nvPr/>
          </p:nvSpPr>
          <p:spPr bwMode="auto">
            <a:xfrm>
              <a:off x="2976" y="374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6" name="Rectangle 135"/>
            <p:cNvSpPr>
              <a:spLocks noChangeArrowheads="1"/>
            </p:cNvSpPr>
            <p:nvPr/>
          </p:nvSpPr>
          <p:spPr bwMode="auto">
            <a:xfrm>
              <a:off x="2976" y="345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7" name="Rectangle 136"/>
            <p:cNvSpPr>
              <a:spLocks noChangeArrowheads="1"/>
            </p:cNvSpPr>
            <p:nvPr/>
          </p:nvSpPr>
          <p:spPr bwMode="auto">
            <a:xfrm>
              <a:off x="2976" y="230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8" name="Rectangle 137"/>
            <p:cNvSpPr>
              <a:spLocks noChangeArrowheads="1"/>
            </p:cNvSpPr>
            <p:nvPr/>
          </p:nvSpPr>
          <p:spPr bwMode="auto">
            <a:xfrm>
              <a:off x="2976" y="172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39" name="Rectangle 138"/>
            <p:cNvSpPr>
              <a:spLocks noChangeArrowheads="1"/>
            </p:cNvSpPr>
            <p:nvPr/>
          </p:nvSpPr>
          <p:spPr bwMode="auto">
            <a:xfrm>
              <a:off x="2976" y="144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0" name="Rectangle 139"/>
            <p:cNvSpPr>
              <a:spLocks noChangeArrowheads="1"/>
            </p:cNvSpPr>
            <p:nvPr/>
          </p:nvSpPr>
          <p:spPr bwMode="auto">
            <a:xfrm>
              <a:off x="2976" y="316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1" name="Rectangle 140"/>
            <p:cNvSpPr>
              <a:spLocks noChangeArrowheads="1"/>
            </p:cNvSpPr>
            <p:nvPr/>
          </p:nvSpPr>
          <p:spPr bwMode="auto">
            <a:xfrm>
              <a:off x="4416" y="25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2" name="Rectangle 141"/>
            <p:cNvSpPr>
              <a:spLocks noChangeArrowheads="1"/>
            </p:cNvSpPr>
            <p:nvPr/>
          </p:nvSpPr>
          <p:spPr bwMode="auto">
            <a:xfrm>
              <a:off x="4128" y="201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3" name="Rectangle 142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4" name="Rectangle 143"/>
            <p:cNvSpPr>
              <a:spLocks noChangeArrowheads="1"/>
            </p:cNvSpPr>
            <p:nvPr/>
          </p:nvSpPr>
          <p:spPr bwMode="auto">
            <a:xfrm>
              <a:off x="4992" y="172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5" name="Rectangle 144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6" name="Rectangle 145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7" name="Rectangle 146"/>
            <p:cNvSpPr>
              <a:spLocks noChangeArrowheads="1"/>
            </p:cNvSpPr>
            <p:nvPr/>
          </p:nvSpPr>
          <p:spPr bwMode="auto">
            <a:xfrm>
              <a:off x="4992" y="144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8" name="Rectangle 147"/>
            <p:cNvSpPr>
              <a:spLocks noChangeArrowheads="1"/>
            </p:cNvSpPr>
            <p:nvPr/>
          </p:nvSpPr>
          <p:spPr bwMode="auto">
            <a:xfrm>
              <a:off x="4992" y="316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49" name="Rectangle 148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0" name="Rectangle 149"/>
            <p:cNvSpPr>
              <a:spLocks noChangeArrowheads="1"/>
            </p:cNvSpPr>
            <p:nvPr/>
          </p:nvSpPr>
          <p:spPr bwMode="auto">
            <a:xfrm>
              <a:off x="4416" y="230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1" name="Rectangle 150"/>
            <p:cNvSpPr>
              <a:spLocks noChangeArrowheads="1"/>
            </p:cNvSpPr>
            <p:nvPr/>
          </p:nvSpPr>
          <p:spPr bwMode="auto">
            <a:xfrm>
              <a:off x="4416" y="201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2" name="Rectangle 151"/>
            <p:cNvSpPr>
              <a:spLocks noChangeArrowheads="1"/>
            </p:cNvSpPr>
            <p:nvPr/>
          </p:nvSpPr>
          <p:spPr bwMode="auto">
            <a:xfrm>
              <a:off x="4416" y="172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3" name="Rectangle 152"/>
            <p:cNvSpPr>
              <a:spLocks noChangeArrowheads="1"/>
            </p:cNvSpPr>
            <p:nvPr/>
          </p:nvSpPr>
          <p:spPr bwMode="auto">
            <a:xfrm>
              <a:off x="4416" y="144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4" name="Rectangle 153"/>
            <p:cNvSpPr>
              <a:spLocks noChangeArrowheads="1"/>
            </p:cNvSpPr>
            <p:nvPr/>
          </p:nvSpPr>
          <p:spPr bwMode="auto">
            <a:xfrm>
              <a:off x="4128" y="144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5" name="Rectangle 154"/>
            <p:cNvSpPr>
              <a:spLocks noChangeArrowheads="1"/>
            </p:cNvSpPr>
            <p:nvPr/>
          </p:nvSpPr>
          <p:spPr bwMode="auto">
            <a:xfrm>
              <a:off x="3840" y="172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6" name="Rectangle 155"/>
            <p:cNvSpPr>
              <a:spLocks noChangeArrowheads="1"/>
            </p:cNvSpPr>
            <p:nvPr/>
          </p:nvSpPr>
          <p:spPr bwMode="auto">
            <a:xfrm>
              <a:off x="3840" y="144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7" name="Rectangle 156"/>
            <p:cNvSpPr>
              <a:spLocks noChangeArrowheads="1"/>
            </p:cNvSpPr>
            <p:nvPr/>
          </p:nvSpPr>
          <p:spPr bwMode="auto">
            <a:xfrm>
              <a:off x="5280" y="201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8" name="Rectangle 157"/>
            <p:cNvSpPr>
              <a:spLocks noChangeArrowheads="1"/>
            </p:cNvSpPr>
            <p:nvPr/>
          </p:nvSpPr>
          <p:spPr bwMode="auto">
            <a:xfrm>
              <a:off x="5280" y="144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59" name="Rectangle 158"/>
            <p:cNvSpPr>
              <a:spLocks noChangeArrowheads="1"/>
            </p:cNvSpPr>
            <p:nvPr/>
          </p:nvSpPr>
          <p:spPr bwMode="auto">
            <a:xfrm>
              <a:off x="5280" y="172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60" name="Rectangle 159"/>
            <p:cNvSpPr>
              <a:spLocks noChangeArrowheads="1"/>
            </p:cNvSpPr>
            <p:nvPr/>
          </p:nvSpPr>
          <p:spPr bwMode="auto">
            <a:xfrm>
              <a:off x="5280" y="230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61" name="Rectangle 160"/>
            <p:cNvSpPr>
              <a:spLocks noChangeArrowheads="1"/>
            </p:cNvSpPr>
            <p:nvPr/>
          </p:nvSpPr>
          <p:spPr bwMode="auto">
            <a:xfrm>
              <a:off x="4992" y="201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62" name="Rectangle 161"/>
            <p:cNvSpPr>
              <a:spLocks noChangeArrowheads="1"/>
            </p:cNvSpPr>
            <p:nvPr/>
          </p:nvSpPr>
          <p:spPr bwMode="auto">
            <a:xfrm>
              <a:off x="4992" y="230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63" name="Rectangle 162"/>
            <p:cNvSpPr>
              <a:spLocks noChangeArrowheads="1"/>
            </p:cNvSpPr>
            <p:nvPr/>
          </p:nvSpPr>
          <p:spPr bwMode="auto">
            <a:xfrm>
              <a:off x="5280" y="25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64" name="Rectangle 163"/>
            <p:cNvSpPr>
              <a:spLocks noChangeArrowheads="1"/>
            </p:cNvSpPr>
            <p:nvPr/>
          </p:nvSpPr>
          <p:spPr bwMode="auto">
            <a:xfrm>
              <a:off x="4992" y="25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65" name="Rectangle 164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66" name="Rectangle 165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839" name="Group 167"/>
          <p:cNvGrpSpPr>
            <a:grpSpLocks/>
          </p:cNvGrpSpPr>
          <p:nvPr/>
        </p:nvGrpSpPr>
        <p:grpSpPr bwMode="auto">
          <a:xfrm>
            <a:off x="684213" y="2578100"/>
            <a:ext cx="4114800" cy="4114800"/>
            <a:chOff x="192" y="1440"/>
            <a:chExt cx="2592" cy="2592"/>
          </a:xfrm>
        </p:grpSpPr>
        <p:sp>
          <p:nvSpPr>
            <p:cNvPr id="8205" name="Rectangle 168"/>
            <p:cNvSpPr>
              <a:spLocks noChangeArrowheads="1"/>
            </p:cNvSpPr>
            <p:nvPr/>
          </p:nvSpPr>
          <p:spPr bwMode="auto">
            <a:xfrm>
              <a:off x="48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6" name="Rectangle 169"/>
            <p:cNvSpPr>
              <a:spLocks noChangeArrowheads="1"/>
            </p:cNvSpPr>
            <p:nvPr/>
          </p:nvSpPr>
          <p:spPr bwMode="auto">
            <a:xfrm>
              <a:off x="48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7" name="Rectangle 170"/>
            <p:cNvSpPr>
              <a:spLocks noChangeArrowheads="1"/>
            </p:cNvSpPr>
            <p:nvPr/>
          </p:nvSpPr>
          <p:spPr bwMode="auto">
            <a:xfrm>
              <a:off x="768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8" name="Rectangle 171"/>
            <p:cNvSpPr>
              <a:spLocks noChangeArrowheads="1"/>
            </p:cNvSpPr>
            <p:nvPr/>
          </p:nvSpPr>
          <p:spPr bwMode="auto">
            <a:xfrm>
              <a:off x="768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9" name="Rectangle 172"/>
            <p:cNvSpPr>
              <a:spLocks noChangeArrowheads="1"/>
            </p:cNvSpPr>
            <p:nvPr/>
          </p:nvSpPr>
          <p:spPr bwMode="auto">
            <a:xfrm>
              <a:off x="768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0" name="Rectangle 173"/>
            <p:cNvSpPr>
              <a:spLocks noChangeArrowheads="1"/>
            </p:cNvSpPr>
            <p:nvPr/>
          </p:nvSpPr>
          <p:spPr bwMode="auto">
            <a:xfrm>
              <a:off x="768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1" name="Rectangle 174"/>
            <p:cNvSpPr>
              <a:spLocks noChangeArrowheads="1"/>
            </p:cNvSpPr>
            <p:nvPr/>
          </p:nvSpPr>
          <p:spPr bwMode="auto">
            <a:xfrm>
              <a:off x="48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2" name="Rectangle 175"/>
            <p:cNvSpPr>
              <a:spLocks noChangeArrowheads="1"/>
            </p:cNvSpPr>
            <p:nvPr/>
          </p:nvSpPr>
          <p:spPr bwMode="auto">
            <a:xfrm>
              <a:off x="48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3" name="Rectangle 176"/>
            <p:cNvSpPr>
              <a:spLocks noChangeArrowheads="1"/>
            </p:cNvSpPr>
            <p:nvPr/>
          </p:nvSpPr>
          <p:spPr bwMode="auto">
            <a:xfrm>
              <a:off x="48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4" name="Rectangle 177"/>
            <p:cNvSpPr>
              <a:spLocks noChangeArrowheads="1"/>
            </p:cNvSpPr>
            <p:nvPr/>
          </p:nvSpPr>
          <p:spPr bwMode="auto">
            <a:xfrm>
              <a:off x="48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5" name="Rectangle 178"/>
            <p:cNvSpPr>
              <a:spLocks noChangeArrowheads="1"/>
            </p:cNvSpPr>
            <p:nvPr/>
          </p:nvSpPr>
          <p:spPr bwMode="auto">
            <a:xfrm>
              <a:off x="48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6" name="Rectangle 179"/>
            <p:cNvSpPr>
              <a:spLocks noChangeArrowheads="1"/>
            </p:cNvSpPr>
            <p:nvPr/>
          </p:nvSpPr>
          <p:spPr bwMode="auto">
            <a:xfrm>
              <a:off x="48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7" name="Rectangle 180"/>
            <p:cNvSpPr>
              <a:spLocks noChangeArrowheads="1"/>
            </p:cNvSpPr>
            <p:nvPr/>
          </p:nvSpPr>
          <p:spPr bwMode="auto">
            <a:xfrm>
              <a:off x="134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8" name="Rectangle 181"/>
            <p:cNvSpPr>
              <a:spLocks noChangeArrowheads="1"/>
            </p:cNvSpPr>
            <p:nvPr/>
          </p:nvSpPr>
          <p:spPr bwMode="auto">
            <a:xfrm>
              <a:off x="134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19" name="Rectangle 182"/>
            <p:cNvSpPr>
              <a:spLocks noChangeArrowheads="1"/>
            </p:cNvSpPr>
            <p:nvPr/>
          </p:nvSpPr>
          <p:spPr bwMode="auto">
            <a:xfrm>
              <a:off x="2496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0" name="Rectangle 183"/>
            <p:cNvSpPr>
              <a:spLocks noChangeArrowheads="1"/>
            </p:cNvSpPr>
            <p:nvPr/>
          </p:nvSpPr>
          <p:spPr bwMode="auto">
            <a:xfrm>
              <a:off x="2208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1" name="Rectangle 184"/>
            <p:cNvSpPr>
              <a:spLocks noChangeArrowheads="1"/>
            </p:cNvSpPr>
            <p:nvPr/>
          </p:nvSpPr>
          <p:spPr bwMode="auto">
            <a:xfrm>
              <a:off x="2496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2" name="Rectangle 185"/>
            <p:cNvSpPr>
              <a:spLocks noChangeArrowheads="1"/>
            </p:cNvSpPr>
            <p:nvPr/>
          </p:nvSpPr>
          <p:spPr bwMode="auto">
            <a:xfrm>
              <a:off x="192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3" name="Rectangle 186"/>
            <p:cNvSpPr>
              <a:spLocks noChangeArrowheads="1"/>
            </p:cNvSpPr>
            <p:nvPr/>
          </p:nvSpPr>
          <p:spPr bwMode="auto">
            <a:xfrm>
              <a:off x="2496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4" name="Rectangle 187"/>
            <p:cNvSpPr>
              <a:spLocks noChangeArrowheads="1"/>
            </p:cNvSpPr>
            <p:nvPr/>
          </p:nvSpPr>
          <p:spPr bwMode="auto">
            <a:xfrm>
              <a:off x="2208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5" name="Rectangle 188"/>
            <p:cNvSpPr>
              <a:spLocks noChangeArrowheads="1"/>
            </p:cNvSpPr>
            <p:nvPr/>
          </p:nvSpPr>
          <p:spPr bwMode="auto">
            <a:xfrm>
              <a:off x="192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6" name="Rectangle 189"/>
            <p:cNvSpPr>
              <a:spLocks noChangeArrowheads="1"/>
            </p:cNvSpPr>
            <p:nvPr/>
          </p:nvSpPr>
          <p:spPr bwMode="auto">
            <a:xfrm>
              <a:off x="2496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7" name="Rectangle 190"/>
            <p:cNvSpPr>
              <a:spLocks noChangeArrowheads="1"/>
            </p:cNvSpPr>
            <p:nvPr/>
          </p:nvSpPr>
          <p:spPr bwMode="auto">
            <a:xfrm>
              <a:off x="2208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8" name="Rectangle 191"/>
            <p:cNvSpPr>
              <a:spLocks noChangeArrowheads="1"/>
            </p:cNvSpPr>
            <p:nvPr/>
          </p:nvSpPr>
          <p:spPr bwMode="auto">
            <a:xfrm>
              <a:off x="192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9" name="Rectangle 192"/>
            <p:cNvSpPr>
              <a:spLocks noChangeArrowheads="1"/>
            </p:cNvSpPr>
            <p:nvPr/>
          </p:nvSpPr>
          <p:spPr bwMode="auto">
            <a:xfrm>
              <a:off x="1632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0" name="Rectangle 193"/>
            <p:cNvSpPr>
              <a:spLocks noChangeArrowheads="1"/>
            </p:cNvSpPr>
            <p:nvPr/>
          </p:nvSpPr>
          <p:spPr bwMode="auto">
            <a:xfrm>
              <a:off x="1632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1" name="Rectangle 194"/>
            <p:cNvSpPr>
              <a:spLocks noChangeArrowheads="1"/>
            </p:cNvSpPr>
            <p:nvPr/>
          </p:nvSpPr>
          <p:spPr bwMode="auto">
            <a:xfrm>
              <a:off x="1632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2" name="Rectangle 195"/>
            <p:cNvSpPr>
              <a:spLocks noChangeArrowheads="1"/>
            </p:cNvSpPr>
            <p:nvPr/>
          </p:nvSpPr>
          <p:spPr bwMode="auto">
            <a:xfrm>
              <a:off x="1632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3" name="Rectangle 196"/>
            <p:cNvSpPr>
              <a:spLocks noChangeArrowheads="1"/>
            </p:cNvSpPr>
            <p:nvPr/>
          </p:nvSpPr>
          <p:spPr bwMode="auto">
            <a:xfrm>
              <a:off x="134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4" name="Rectangle 197"/>
            <p:cNvSpPr>
              <a:spLocks noChangeArrowheads="1"/>
            </p:cNvSpPr>
            <p:nvPr/>
          </p:nvSpPr>
          <p:spPr bwMode="auto">
            <a:xfrm>
              <a:off x="134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5" name="Rectangle 198"/>
            <p:cNvSpPr>
              <a:spLocks noChangeArrowheads="1"/>
            </p:cNvSpPr>
            <p:nvPr/>
          </p:nvSpPr>
          <p:spPr bwMode="auto">
            <a:xfrm>
              <a:off x="134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6" name="Rectangle 199"/>
            <p:cNvSpPr>
              <a:spLocks noChangeArrowheads="1"/>
            </p:cNvSpPr>
            <p:nvPr/>
          </p:nvSpPr>
          <p:spPr bwMode="auto">
            <a:xfrm>
              <a:off x="134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7" name="Rectangle 200"/>
            <p:cNvSpPr>
              <a:spLocks noChangeArrowheads="1"/>
            </p:cNvSpPr>
            <p:nvPr/>
          </p:nvSpPr>
          <p:spPr bwMode="auto">
            <a:xfrm>
              <a:off x="134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8" name="Rectangle 201"/>
            <p:cNvSpPr>
              <a:spLocks noChangeArrowheads="1"/>
            </p:cNvSpPr>
            <p:nvPr/>
          </p:nvSpPr>
          <p:spPr bwMode="auto">
            <a:xfrm>
              <a:off x="1056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39" name="Rectangle 202"/>
            <p:cNvSpPr>
              <a:spLocks noChangeArrowheads="1"/>
            </p:cNvSpPr>
            <p:nvPr/>
          </p:nvSpPr>
          <p:spPr bwMode="auto">
            <a:xfrm>
              <a:off x="1056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0" name="Rectangle 203"/>
            <p:cNvSpPr>
              <a:spLocks noChangeArrowheads="1"/>
            </p:cNvSpPr>
            <p:nvPr/>
          </p:nvSpPr>
          <p:spPr bwMode="auto">
            <a:xfrm>
              <a:off x="1056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1" name="Rectangle 204"/>
            <p:cNvSpPr>
              <a:spLocks noChangeArrowheads="1"/>
            </p:cNvSpPr>
            <p:nvPr/>
          </p:nvSpPr>
          <p:spPr bwMode="auto">
            <a:xfrm>
              <a:off x="1056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2" name="Rectangle 205"/>
            <p:cNvSpPr>
              <a:spLocks noChangeArrowheads="1"/>
            </p:cNvSpPr>
            <p:nvPr/>
          </p:nvSpPr>
          <p:spPr bwMode="auto">
            <a:xfrm>
              <a:off x="1056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3" name="Rectangle 206"/>
            <p:cNvSpPr>
              <a:spLocks noChangeArrowheads="1"/>
            </p:cNvSpPr>
            <p:nvPr/>
          </p:nvSpPr>
          <p:spPr bwMode="auto">
            <a:xfrm>
              <a:off x="1056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4" name="Rectangle 207"/>
            <p:cNvSpPr>
              <a:spLocks noChangeArrowheads="1"/>
            </p:cNvSpPr>
            <p:nvPr/>
          </p:nvSpPr>
          <p:spPr bwMode="auto">
            <a:xfrm>
              <a:off x="1056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5" name="Rectangle 208"/>
            <p:cNvSpPr>
              <a:spLocks noChangeArrowheads="1"/>
            </p:cNvSpPr>
            <p:nvPr/>
          </p:nvSpPr>
          <p:spPr bwMode="auto">
            <a:xfrm>
              <a:off x="768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6" name="Rectangle 209"/>
            <p:cNvSpPr>
              <a:spLocks noChangeArrowheads="1"/>
            </p:cNvSpPr>
            <p:nvPr/>
          </p:nvSpPr>
          <p:spPr bwMode="auto">
            <a:xfrm>
              <a:off x="768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7" name="Rectangle 210"/>
            <p:cNvSpPr>
              <a:spLocks noChangeArrowheads="1"/>
            </p:cNvSpPr>
            <p:nvPr/>
          </p:nvSpPr>
          <p:spPr bwMode="auto">
            <a:xfrm>
              <a:off x="768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8" name="Rectangle 211"/>
            <p:cNvSpPr>
              <a:spLocks noChangeArrowheads="1"/>
            </p:cNvSpPr>
            <p:nvPr/>
          </p:nvSpPr>
          <p:spPr bwMode="auto">
            <a:xfrm>
              <a:off x="768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49" name="Rectangle 212"/>
            <p:cNvSpPr>
              <a:spLocks noChangeArrowheads="1"/>
            </p:cNvSpPr>
            <p:nvPr/>
          </p:nvSpPr>
          <p:spPr bwMode="auto">
            <a:xfrm>
              <a:off x="768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0" name="Rectangle 213"/>
            <p:cNvSpPr>
              <a:spLocks noChangeArrowheads="1"/>
            </p:cNvSpPr>
            <p:nvPr/>
          </p:nvSpPr>
          <p:spPr bwMode="auto">
            <a:xfrm>
              <a:off x="48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1" name="Rectangle 214"/>
            <p:cNvSpPr>
              <a:spLocks noChangeArrowheads="1"/>
            </p:cNvSpPr>
            <p:nvPr/>
          </p:nvSpPr>
          <p:spPr bwMode="auto">
            <a:xfrm>
              <a:off x="192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2" name="Rectangle 215"/>
            <p:cNvSpPr>
              <a:spLocks noChangeArrowheads="1"/>
            </p:cNvSpPr>
            <p:nvPr/>
          </p:nvSpPr>
          <p:spPr bwMode="auto">
            <a:xfrm>
              <a:off x="192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3" name="Rectangle 216"/>
            <p:cNvSpPr>
              <a:spLocks noChangeArrowheads="1"/>
            </p:cNvSpPr>
            <p:nvPr/>
          </p:nvSpPr>
          <p:spPr bwMode="auto">
            <a:xfrm>
              <a:off x="192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4" name="Rectangle 217"/>
            <p:cNvSpPr>
              <a:spLocks noChangeArrowheads="1"/>
            </p:cNvSpPr>
            <p:nvPr/>
          </p:nvSpPr>
          <p:spPr bwMode="auto">
            <a:xfrm>
              <a:off x="192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5" name="Rectangle 218"/>
            <p:cNvSpPr>
              <a:spLocks noChangeArrowheads="1"/>
            </p:cNvSpPr>
            <p:nvPr/>
          </p:nvSpPr>
          <p:spPr bwMode="auto">
            <a:xfrm>
              <a:off x="192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6" name="Rectangle 219"/>
            <p:cNvSpPr>
              <a:spLocks noChangeArrowheads="1"/>
            </p:cNvSpPr>
            <p:nvPr/>
          </p:nvSpPr>
          <p:spPr bwMode="auto">
            <a:xfrm>
              <a:off x="192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7" name="Rectangle 220"/>
            <p:cNvSpPr>
              <a:spLocks noChangeArrowheads="1"/>
            </p:cNvSpPr>
            <p:nvPr/>
          </p:nvSpPr>
          <p:spPr bwMode="auto">
            <a:xfrm>
              <a:off x="192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8" name="Rectangle 221"/>
            <p:cNvSpPr>
              <a:spLocks noChangeArrowheads="1"/>
            </p:cNvSpPr>
            <p:nvPr/>
          </p:nvSpPr>
          <p:spPr bwMode="auto">
            <a:xfrm>
              <a:off x="192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59" name="Rectangle 222"/>
            <p:cNvSpPr>
              <a:spLocks noChangeArrowheads="1"/>
            </p:cNvSpPr>
            <p:nvPr/>
          </p:nvSpPr>
          <p:spPr bwMode="auto">
            <a:xfrm>
              <a:off x="192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0" name="Rectangle 223"/>
            <p:cNvSpPr>
              <a:spLocks noChangeArrowheads="1"/>
            </p:cNvSpPr>
            <p:nvPr/>
          </p:nvSpPr>
          <p:spPr bwMode="auto">
            <a:xfrm>
              <a:off x="1632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1" name="Rectangle 224"/>
            <p:cNvSpPr>
              <a:spLocks noChangeArrowheads="1"/>
            </p:cNvSpPr>
            <p:nvPr/>
          </p:nvSpPr>
          <p:spPr bwMode="auto">
            <a:xfrm>
              <a:off x="134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2" name="Rectangle 225"/>
            <p:cNvSpPr>
              <a:spLocks noChangeArrowheads="1"/>
            </p:cNvSpPr>
            <p:nvPr/>
          </p:nvSpPr>
          <p:spPr bwMode="auto">
            <a:xfrm>
              <a:off x="192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3" name="Rectangle 226"/>
            <p:cNvSpPr>
              <a:spLocks noChangeArrowheads="1"/>
            </p:cNvSpPr>
            <p:nvPr/>
          </p:nvSpPr>
          <p:spPr bwMode="auto">
            <a:xfrm>
              <a:off x="2208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4" name="Rectangle 227"/>
            <p:cNvSpPr>
              <a:spLocks noChangeArrowheads="1"/>
            </p:cNvSpPr>
            <p:nvPr/>
          </p:nvSpPr>
          <p:spPr bwMode="auto">
            <a:xfrm>
              <a:off x="192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5" name="Rectangle 228"/>
            <p:cNvSpPr>
              <a:spLocks noChangeArrowheads="1"/>
            </p:cNvSpPr>
            <p:nvPr/>
          </p:nvSpPr>
          <p:spPr bwMode="auto">
            <a:xfrm>
              <a:off x="192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6" name="Rectangle 229"/>
            <p:cNvSpPr>
              <a:spLocks noChangeArrowheads="1"/>
            </p:cNvSpPr>
            <p:nvPr/>
          </p:nvSpPr>
          <p:spPr bwMode="auto">
            <a:xfrm>
              <a:off x="2208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7" name="Rectangle 230"/>
            <p:cNvSpPr>
              <a:spLocks noChangeArrowheads="1"/>
            </p:cNvSpPr>
            <p:nvPr/>
          </p:nvSpPr>
          <p:spPr bwMode="auto">
            <a:xfrm>
              <a:off x="2208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8" name="Rectangle 231"/>
            <p:cNvSpPr>
              <a:spLocks noChangeArrowheads="1"/>
            </p:cNvSpPr>
            <p:nvPr/>
          </p:nvSpPr>
          <p:spPr bwMode="auto">
            <a:xfrm>
              <a:off x="192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69" name="Rectangle 232"/>
            <p:cNvSpPr>
              <a:spLocks noChangeArrowheads="1"/>
            </p:cNvSpPr>
            <p:nvPr/>
          </p:nvSpPr>
          <p:spPr bwMode="auto">
            <a:xfrm>
              <a:off x="1632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0" name="Rectangle 233"/>
            <p:cNvSpPr>
              <a:spLocks noChangeArrowheads="1"/>
            </p:cNvSpPr>
            <p:nvPr/>
          </p:nvSpPr>
          <p:spPr bwMode="auto">
            <a:xfrm>
              <a:off x="1632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1" name="Rectangle 234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2" name="Rectangle 235"/>
            <p:cNvSpPr>
              <a:spLocks noChangeArrowheads="1"/>
            </p:cNvSpPr>
            <p:nvPr/>
          </p:nvSpPr>
          <p:spPr bwMode="auto">
            <a:xfrm>
              <a:off x="1632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3" name="Rectangle 236"/>
            <p:cNvSpPr>
              <a:spLocks noChangeArrowheads="1"/>
            </p:cNvSpPr>
            <p:nvPr/>
          </p:nvSpPr>
          <p:spPr bwMode="auto">
            <a:xfrm>
              <a:off x="134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4" name="Rectangle 237"/>
            <p:cNvSpPr>
              <a:spLocks noChangeArrowheads="1"/>
            </p:cNvSpPr>
            <p:nvPr/>
          </p:nvSpPr>
          <p:spPr bwMode="auto">
            <a:xfrm>
              <a:off x="1056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5" name="Rectangle 238"/>
            <p:cNvSpPr>
              <a:spLocks noChangeArrowheads="1"/>
            </p:cNvSpPr>
            <p:nvPr/>
          </p:nvSpPr>
          <p:spPr bwMode="auto">
            <a:xfrm>
              <a:off x="1056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6" name="Rectangle 239"/>
            <p:cNvSpPr>
              <a:spLocks noChangeArrowheads="1"/>
            </p:cNvSpPr>
            <p:nvPr/>
          </p:nvSpPr>
          <p:spPr bwMode="auto">
            <a:xfrm>
              <a:off x="2496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7" name="Rectangle 240"/>
            <p:cNvSpPr>
              <a:spLocks noChangeArrowheads="1"/>
            </p:cNvSpPr>
            <p:nvPr/>
          </p:nvSpPr>
          <p:spPr bwMode="auto">
            <a:xfrm>
              <a:off x="2496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8" name="Rectangle 241"/>
            <p:cNvSpPr>
              <a:spLocks noChangeArrowheads="1"/>
            </p:cNvSpPr>
            <p:nvPr/>
          </p:nvSpPr>
          <p:spPr bwMode="auto">
            <a:xfrm>
              <a:off x="2496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79" name="Rectangle 242"/>
            <p:cNvSpPr>
              <a:spLocks noChangeArrowheads="1"/>
            </p:cNvSpPr>
            <p:nvPr/>
          </p:nvSpPr>
          <p:spPr bwMode="auto">
            <a:xfrm>
              <a:off x="2496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0" name="Rectangle 243"/>
            <p:cNvSpPr>
              <a:spLocks noChangeArrowheads="1"/>
            </p:cNvSpPr>
            <p:nvPr/>
          </p:nvSpPr>
          <p:spPr bwMode="auto">
            <a:xfrm>
              <a:off x="2208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1" name="Rectangle 244"/>
            <p:cNvSpPr>
              <a:spLocks noChangeArrowheads="1"/>
            </p:cNvSpPr>
            <p:nvPr/>
          </p:nvSpPr>
          <p:spPr bwMode="auto">
            <a:xfrm>
              <a:off x="2208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2" name="Rectangle 245"/>
            <p:cNvSpPr>
              <a:spLocks noChangeArrowheads="1"/>
            </p:cNvSpPr>
            <p:nvPr/>
          </p:nvSpPr>
          <p:spPr bwMode="auto">
            <a:xfrm>
              <a:off x="2496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3" name="Rectangle 246"/>
            <p:cNvSpPr>
              <a:spLocks noChangeArrowheads="1"/>
            </p:cNvSpPr>
            <p:nvPr/>
          </p:nvSpPr>
          <p:spPr bwMode="auto">
            <a:xfrm>
              <a:off x="2208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4" name="Rectangle 247"/>
            <p:cNvSpPr>
              <a:spLocks noChangeArrowheads="1"/>
            </p:cNvSpPr>
            <p:nvPr/>
          </p:nvSpPr>
          <p:spPr bwMode="auto">
            <a:xfrm>
              <a:off x="192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85" name="Rectangle 248"/>
            <p:cNvSpPr>
              <a:spLocks noChangeArrowheads="1"/>
            </p:cNvSpPr>
            <p:nvPr/>
          </p:nvSpPr>
          <p:spPr bwMode="auto">
            <a:xfrm>
              <a:off x="192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922" name="Text Box 250"/>
          <p:cNvSpPr txBox="1">
            <a:spLocks noChangeArrowheads="1"/>
          </p:cNvSpPr>
          <p:nvPr/>
        </p:nvSpPr>
        <p:spPr bwMode="auto">
          <a:xfrm>
            <a:off x="401189" y="360402"/>
            <a:ext cx="45343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u="sng">
                <a:solidFill>
                  <a:schemeClr val="tx1"/>
                </a:solidFill>
                <a:cs typeface="Times New Roman" pitchFamily="18" charset="0"/>
              </a:rPr>
              <a:t>Chuẩn bị vật liệu</a:t>
            </a:r>
            <a:r>
              <a:rPr lang="en-US" sz="3000">
                <a:solidFill>
                  <a:schemeClr val="tx1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28923" name="Text Box 251"/>
          <p:cNvSpPr txBox="1">
            <a:spLocks noChangeArrowheads="1"/>
          </p:cNvSpPr>
          <p:nvPr/>
        </p:nvSpPr>
        <p:spPr bwMode="auto">
          <a:xfrm>
            <a:off x="157392" y="914400"/>
            <a:ext cx="89764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0" dirty="0">
                <a:solidFill>
                  <a:schemeClr val="tx1"/>
                </a:solidFill>
                <a:cs typeface="Times New Roman" pitchFamily="18" charset="0"/>
              </a:rPr>
              <a:t>Hai tờ giấy màu </a:t>
            </a:r>
            <a:r>
              <a:rPr lang="en-US" sz="3000" b="0" dirty="0" smtClean="0">
                <a:solidFill>
                  <a:schemeClr val="tx1"/>
                </a:solidFill>
                <a:cs typeface="Times New Roman" pitchFamily="18" charset="0"/>
              </a:rPr>
              <a:t>có </a:t>
            </a:r>
            <a:r>
              <a:rPr lang="en-US" sz="3000" b="0" dirty="0">
                <a:solidFill>
                  <a:schemeClr val="tx1"/>
                </a:solidFill>
                <a:cs typeface="Times New Roman" pitchFamily="18" charset="0"/>
              </a:rPr>
              <a:t>kích </a:t>
            </a:r>
            <a:r>
              <a:rPr lang="en-US" sz="3000" b="0" dirty="0" smtClean="0">
                <a:solidFill>
                  <a:schemeClr val="tx1"/>
                </a:solidFill>
                <a:cs typeface="Times New Roman" pitchFamily="18" charset="0"/>
              </a:rPr>
              <a:t>thước </a:t>
            </a:r>
            <a:r>
              <a:rPr lang="en-US" sz="3000" b="0" dirty="0">
                <a:solidFill>
                  <a:schemeClr val="tx1"/>
                </a:solidFill>
                <a:cs typeface="Times New Roman" pitchFamily="18" charset="0"/>
              </a:rPr>
              <a:t>như </a:t>
            </a:r>
            <a:r>
              <a:rPr lang="en-US" sz="3000" b="0" dirty="0" smtClean="0">
                <a:solidFill>
                  <a:schemeClr val="tx1"/>
                </a:solidFill>
                <a:cs typeface="Times New Roman" pitchFamily="18" charset="0"/>
              </a:rPr>
              <a:t>nhau, để cắt các nan dọc và nan ngang, như </a:t>
            </a:r>
            <a:r>
              <a:rPr lang="en-US" sz="3000" b="0" dirty="0">
                <a:solidFill>
                  <a:schemeClr val="tx1"/>
                </a:solidFill>
                <a:cs typeface="Times New Roman" pitchFamily="18" charset="0"/>
              </a:rPr>
              <a:t>hình vẽ.</a:t>
            </a:r>
          </a:p>
        </p:txBody>
      </p:sp>
      <p:sp>
        <p:nvSpPr>
          <p:cNvPr id="28924" name="Line 252"/>
          <p:cNvSpPr>
            <a:spLocks noChangeShapeType="1"/>
          </p:cNvSpPr>
          <p:nvPr/>
        </p:nvSpPr>
        <p:spPr bwMode="auto">
          <a:xfrm>
            <a:off x="701675" y="2366963"/>
            <a:ext cx="409733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1513" y="1752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9 ô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Line 252"/>
          <p:cNvSpPr>
            <a:spLocks noChangeShapeType="1"/>
          </p:cNvSpPr>
          <p:nvPr/>
        </p:nvSpPr>
        <p:spPr bwMode="auto">
          <a:xfrm flipV="1">
            <a:off x="455674" y="2578100"/>
            <a:ext cx="0" cy="411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 rot="16200000">
            <a:off x="-595584" y="396943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9 ô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379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22" grpId="0"/>
      <p:bldP spid="28923" grpId="0"/>
      <p:bldP spid="28924" grpId="0" animBg="1"/>
      <p:bldP spid="2" grpId="0"/>
      <p:bldP spid="176" grpId="0" animBg="1"/>
      <p:bldP spid="1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83" name="Group 87"/>
          <p:cNvGrpSpPr>
            <a:grpSpLocks/>
          </p:cNvGrpSpPr>
          <p:nvPr/>
        </p:nvGrpSpPr>
        <p:grpSpPr bwMode="auto">
          <a:xfrm>
            <a:off x="2522538" y="2366963"/>
            <a:ext cx="4114800" cy="4114800"/>
            <a:chOff x="192" y="1440"/>
            <a:chExt cx="2592" cy="2592"/>
          </a:xfrm>
        </p:grpSpPr>
        <p:sp>
          <p:nvSpPr>
            <p:cNvPr id="9286" name="Rectangle 88"/>
            <p:cNvSpPr>
              <a:spLocks noChangeArrowheads="1"/>
            </p:cNvSpPr>
            <p:nvPr/>
          </p:nvSpPr>
          <p:spPr bwMode="auto">
            <a:xfrm>
              <a:off x="48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Rectangle 89"/>
            <p:cNvSpPr>
              <a:spLocks noChangeArrowheads="1"/>
            </p:cNvSpPr>
            <p:nvPr/>
          </p:nvSpPr>
          <p:spPr bwMode="auto">
            <a:xfrm>
              <a:off x="48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Rectangle 90"/>
            <p:cNvSpPr>
              <a:spLocks noChangeArrowheads="1"/>
            </p:cNvSpPr>
            <p:nvPr/>
          </p:nvSpPr>
          <p:spPr bwMode="auto">
            <a:xfrm>
              <a:off x="768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Rectangle 91"/>
            <p:cNvSpPr>
              <a:spLocks noChangeArrowheads="1"/>
            </p:cNvSpPr>
            <p:nvPr/>
          </p:nvSpPr>
          <p:spPr bwMode="auto">
            <a:xfrm>
              <a:off x="768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Rectangle 92"/>
            <p:cNvSpPr>
              <a:spLocks noChangeArrowheads="1"/>
            </p:cNvSpPr>
            <p:nvPr/>
          </p:nvSpPr>
          <p:spPr bwMode="auto">
            <a:xfrm>
              <a:off x="768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1" name="Rectangle 93"/>
            <p:cNvSpPr>
              <a:spLocks noChangeArrowheads="1"/>
            </p:cNvSpPr>
            <p:nvPr/>
          </p:nvSpPr>
          <p:spPr bwMode="auto">
            <a:xfrm>
              <a:off x="768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2" name="Rectangle 94"/>
            <p:cNvSpPr>
              <a:spLocks noChangeArrowheads="1"/>
            </p:cNvSpPr>
            <p:nvPr/>
          </p:nvSpPr>
          <p:spPr bwMode="auto">
            <a:xfrm>
              <a:off x="48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Rectangle 95"/>
            <p:cNvSpPr>
              <a:spLocks noChangeArrowheads="1"/>
            </p:cNvSpPr>
            <p:nvPr/>
          </p:nvSpPr>
          <p:spPr bwMode="auto">
            <a:xfrm>
              <a:off x="48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4" name="Rectangle 96"/>
            <p:cNvSpPr>
              <a:spLocks noChangeArrowheads="1"/>
            </p:cNvSpPr>
            <p:nvPr/>
          </p:nvSpPr>
          <p:spPr bwMode="auto">
            <a:xfrm>
              <a:off x="48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5" name="Rectangle 97"/>
            <p:cNvSpPr>
              <a:spLocks noChangeArrowheads="1"/>
            </p:cNvSpPr>
            <p:nvPr/>
          </p:nvSpPr>
          <p:spPr bwMode="auto">
            <a:xfrm>
              <a:off x="48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Rectangle 98"/>
            <p:cNvSpPr>
              <a:spLocks noChangeArrowheads="1"/>
            </p:cNvSpPr>
            <p:nvPr/>
          </p:nvSpPr>
          <p:spPr bwMode="auto">
            <a:xfrm>
              <a:off x="48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7" name="Rectangle 99"/>
            <p:cNvSpPr>
              <a:spLocks noChangeArrowheads="1"/>
            </p:cNvSpPr>
            <p:nvPr/>
          </p:nvSpPr>
          <p:spPr bwMode="auto">
            <a:xfrm>
              <a:off x="48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" name="Rectangle 100"/>
            <p:cNvSpPr>
              <a:spLocks noChangeArrowheads="1"/>
            </p:cNvSpPr>
            <p:nvPr/>
          </p:nvSpPr>
          <p:spPr bwMode="auto">
            <a:xfrm>
              <a:off x="134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9" name="Rectangle 101"/>
            <p:cNvSpPr>
              <a:spLocks noChangeArrowheads="1"/>
            </p:cNvSpPr>
            <p:nvPr/>
          </p:nvSpPr>
          <p:spPr bwMode="auto">
            <a:xfrm>
              <a:off x="134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Rectangle 102"/>
            <p:cNvSpPr>
              <a:spLocks noChangeArrowheads="1"/>
            </p:cNvSpPr>
            <p:nvPr/>
          </p:nvSpPr>
          <p:spPr bwMode="auto">
            <a:xfrm>
              <a:off x="2496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Rectangle 103"/>
            <p:cNvSpPr>
              <a:spLocks noChangeArrowheads="1"/>
            </p:cNvSpPr>
            <p:nvPr/>
          </p:nvSpPr>
          <p:spPr bwMode="auto">
            <a:xfrm>
              <a:off x="2208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Rectangle 104"/>
            <p:cNvSpPr>
              <a:spLocks noChangeArrowheads="1"/>
            </p:cNvSpPr>
            <p:nvPr/>
          </p:nvSpPr>
          <p:spPr bwMode="auto">
            <a:xfrm>
              <a:off x="2496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3" name="Rectangle 105"/>
            <p:cNvSpPr>
              <a:spLocks noChangeArrowheads="1"/>
            </p:cNvSpPr>
            <p:nvPr/>
          </p:nvSpPr>
          <p:spPr bwMode="auto">
            <a:xfrm>
              <a:off x="192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4" name="Rectangle 106"/>
            <p:cNvSpPr>
              <a:spLocks noChangeArrowheads="1"/>
            </p:cNvSpPr>
            <p:nvPr/>
          </p:nvSpPr>
          <p:spPr bwMode="auto">
            <a:xfrm>
              <a:off x="2496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5" name="Rectangle 107"/>
            <p:cNvSpPr>
              <a:spLocks noChangeArrowheads="1"/>
            </p:cNvSpPr>
            <p:nvPr/>
          </p:nvSpPr>
          <p:spPr bwMode="auto">
            <a:xfrm>
              <a:off x="2208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6" name="Rectangle 108"/>
            <p:cNvSpPr>
              <a:spLocks noChangeArrowheads="1"/>
            </p:cNvSpPr>
            <p:nvPr/>
          </p:nvSpPr>
          <p:spPr bwMode="auto">
            <a:xfrm>
              <a:off x="192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7" name="Rectangle 109"/>
            <p:cNvSpPr>
              <a:spLocks noChangeArrowheads="1"/>
            </p:cNvSpPr>
            <p:nvPr/>
          </p:nvSpPr>
          <p:spPr bwMode="auto">
            <a:xfrm>
              <a:off x="2496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" name="Rectangle 110"/>
            <p:cNvSpPr>
              <a:spLocks noChangeArrowheads="1"/>
            </p:cNvSpPr>
            <p:nvPr/>
          </p:nvSpPr>
          <p:spPr bwMode="auto">
            <a:xfrm>
              <a:off x="2208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9" name="Rectangle 111"/>
            <p:cNvSpPr>
              <a:spLocks noChangeArrowheads="1"/>
            </p:cNvSpPr>
            <p:nvPr/>
          </p:nvSpPr>
          <p:spPr bwMode="auto">
            <a:xfrm>
              <a:off x="192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0" name="Rectangle 112"/>
            <p:cNvSpPr>
              <a:spLocks noChangeArrowheads="1"/>
            </p:cNvSpPr>
            <p:nvPr/>
          </p:nvSpPr>
          <p:spPr bwMode="auto">
            <a:xfrm>
              <a:off x="1632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1" name="Rectangle 113"/>
            <p:cNvSpPr>
              <a:spLocks noChangeArrowheads="1"/>
            </p:cNvSpPr>
            <p:nvPr/>
          </p:nvSpPr>
          <p:spPr bwMode="auto">
            <a:xfrm>
              <a:off x="1632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2" name="Rectangle 114"/>
            <p:cNvSpPr>
              <a:spLocks noChangeArrowheads="1"/>
            </p:cNvSpPr>
            <p:nvPr/>
          </p:nvSpPr>
          <p:spPr bwMode="auto">
            <a:xfrm>
              <a:off x="1632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Rectangle 115"/>
            <p:cNvSpPr>
              <a:spLocks noChangeArrowheads="1"/>
            </p:cNvSpPr>
            <p:nvPr/>
          </p:nvSpPr>
          <p:spPr bwMode="auto">
            <a:xfrm>
              <a:off x="1632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Rectangle 116"/>
            <p:cNvSpPr>
              <a:spLocks noChangeArrowheads="1"/>
            </p:cNvSpPr>
            <p:nvPr/>
          </p:nvSpPr>
          <p:spPr bwMode="auto">
            <a:xfrm>
              <a:off x="134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5" name="Rectangle 117"/>
            <p:cNvSpPr>
              <a:spLocks noChangeArrowheads="1"/>
            </p:cNvSpPr>
            <p:nvPr/>
          </p:nvSpPr>
          <p:spPr bwMode="auto">
            <a:xfrm>
              <a:off x="134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6" name="Rectangle 118"/>
            <p:cNvSpPr>
              <a:spLocks noChangeArrowheads="1"/>
            </p:cNvSpPr>
            <p:nvPr/>
          </p:nvSpPr>
          <p:spPr bwMode="auto">
            <a:xfrm>
              <a:off x="134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7" name="Rectangle 119"/>
            <p:cNvSpPr>
              <a:spLocks noChangeArrowheads="1"/>
            </p:cNvSpPr>
            <p:nvPr/>
          </p:nvSpPr>
          <p:spPr bwMode="auto">
            <a:xfrm>
              <a:off x="134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" name="Rectangle 120"/>
            <p:cNvSpPr>
              <a:spLocks noChangeArrowheads="1"/>
            </p:cNvSpPr>
            <p:nvPr/>
          </p:nvSpPr>
          <p:spPr bwMode="auto">
            <a:xfrm>
              <a:off x="134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" name="Rectangle 121"/>
            <p:cNvSpPr>
              <a:spLocks noChangeArrowheads="1"/>
            </p:cNvSpPr>
            <p:nvPr/>
          </p:nvSpPr>
          <p:spPr bwMode="auto">
            <a:xfrm>
              <a:off x="1056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" name="Rectangle 122"/>
            <p:cNvSpPr>
              <a:spLocks noChangeArrowheads="1"/>
            </p:cNvSpPr>
            <p:nvPr/>
          </p:nvSpPr>
          <p:spPr bwMode="auto">
            <a:xfrm>
              <a:off x="1056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" name="Rectangle 123"/>
            <p:cNvSpPr>
              <a:spLocks noChangeArrowheads="1"/>
            </p:cNvSpPr>
            <p:nvPr/>
          </p:nvSpPr>
          <p:spPr bwMode="auto">
            <a:xfrm>
              <a:off x="1056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" name="Rectangle 124"/>
            <p:cNvSpPr>
              <a:spLocks noChangeArrowheads="1"/>
            </p:cNvSpPr>
            <p:nvPr/>
          </p:nvSpPr>
          <p:spPr bwMode="auto">
            <a:xfrm>
              <a:off x="1056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" name="Rectangle 125"/>
            <p:cNvSpPr>
              <a:spLocks noChangeArrowheads="1"/>
            </p:cNvSpPr>
            <p:nvPr/>
          </p:nvSpPr>
          <p:spPr bwMode="auto">
            <a:xfrm>
              <a:off x="1056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" name="Rectangle 126"/>
            <p:cNvSpPr>
              <a:spLocks noChangeArrowheads="1"/>
            </p:cNvSpPr>
            <p:nvPr/>
          </p:nvSpPr>
          <p:spPr bwMode="auto">
            <a:xfrm>
              <a:off x="1056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5" name="Rectangle 127"/>
            <p:cNvSpPr>
              <a:spLocks noChangeArrowheads="1"/>
            </p:cNvSpPr>
            <p:nvPr/>
          </p:nvSpPr>
          <p:spPr bwMode="auto">
            <a:xfrm>
              <a:off x="1056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" name="Rectangle 128"/>
            <p:cNvSpPr>
              <a:spLocks noChangeArrowheads="1"/>
            </p:cNvSpPr>
            <p:nvPr/>
          </p:nvSpPr>
          <p:spPr bwMode="auto">
            <a:xfrm>
              <a:off x="768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7" name="Rectangle 129"/>
            <p:cNvSpPr>
              <a:spLocks noChangeArrowheads="1"/>
            </p:cNvSpPr>
            <p:nvPr/>
          </p:nvSpPr>
          <p:spPr bwMode="auto">
            <a:xfrm>
              <a:off x="768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8" name="Rectangle 130"/>
            <p:cNvSpPr>
              <a:spLocks noChangeArrowheads="1"/>
            </p:cNvSpPr>
            <p:nvPr/>
          </p:nvSpPr>
          <p:spPr bwMode="auto">
            <a:xfrm>
              <a:off x="768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" name="Rectangle 131"/>
            <p:cNvSpPr>
              <a:spLocks noChangeArrowheads="1"/>
            </p:cNvSpPr>
            <p:nvPr/>
          </p:nvSpPr>
          <p:spPr bwMode="auto">
            <a:xfrm>
              <a:off x="768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0" name="Rectangle 132"/>
            <p:cNvSpPr>
              <a:spLocks noChangeArrowheads="1"/>
            </p:cNvSpPr>
            <p:nvPr/>
          </p:nvSpPr>
          <p:spPr bwMode="auto">
            <a:xfrm>
              <a:off x="768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1" name="Rectangle 133"/>
            <p:cNvSpPr>
              <a:spLocks noChangeArrowheads="1"/>
            </p:cNvSpPr>
            <p:nvPr/>
          </p:nvSpPr>
          <p:spPr bwMode="auto">
            <a:xfrm>
              <a:off x="48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2" name="Rectangle 134"/>
            <p:cNvSpPr>
              <a:spLocks noChangeArrowheads="1"/>
            </p:cNvSpPr>
            <p:nvPr/>
          </p:nvSpPr>
          <p:spPr bwMode="auto">
            <a:xfrm>
              <a:off x="192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3" name="Rectangle 135"/>
            <p:cNvSpPr>
              <a:spLocks noChangeArrowheads="1"/>
            </p:cNvSpPr>
            <p:nvPr/>
          </p:nvSpPr>
          <p:spPr bwMode="auto">
            <a:xfrm>
              <a:off x="192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4" name="Rectangle 136"/>
            <p:cNvSpPr>
              <a:spLocks noChangeArrowheads="1"/>
            </p:cNvSpPr>
            <p:nvPr/>
          </p:nvSpPr>
          <p:spPr bwMode="auto">
            <a:xfrm>
              <a:off x="192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5" name="Rectangle 137"/>
            <p:cNvSpPr>
              <a:spLocks noChangeArrowheads="1"/>
            </p:cNvSpPr>
            <p:nvPr/>
          </p:nvSpPr>
          <p:spPr bwMode="auto">
            <a:xfrm>
              <a:off x="192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6" name="Rectangle 138"/>
            <p:cNvSpPr>
              <a:spLocks noChangeArrowheads="1"/>
            </p:cNvSpPr>
            <p:nvPr/>
          </p:nvSpPr>
          <p:spPr bwMode="auto">
            <a:xfrm>
              <a:off x="192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7" name="Rectangle 139"/>
            <p:cNvSpPr>
              <a:spLocks noChangeArrowheads="1"/>
            </p:cNvSpPr>
            <p:nvPr/>
          </p:nvSpPr>
          <p:spPr bwMode="auto">
            <a:xfrm>
              <a:off x="192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8" name="Rectangle 140"/>
            <p:cNvSpPr>
              <a:spLocks noChangeArrowheads="1"/>
            </p:cNvSpPr>
            <p:nvPr/>
          </p:nvSpPr>
          <p:spPr bwMode="auto">
            <a:xfrm>
              <a:off x="192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39" name="Rectangle 141"/>
            <p:cNvSpPr>
              <a:spLocks noChangeArrowheads="1"/>
            </p:cNvSpPr>
            <p:nvPr/>
          </p:nvSpPr>
          <p:spPr bwMode="auto">
            <a:xfrm>
              <a:off x="192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0" name="Rectangle 142"/>
            <p:cNvSpPr>
              <a:spLocks noChangeArrowheads="1"/>
            </p:cNvSpPr>
            <p:nvPr/>
          </p:nvSpPr>
          <p:spPr bwMode="auto">
            <a:xfrm>
              <a:off x="192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1" name="Rectangle 143"/>
            <p:cNvSpPr>
              <a:spLocks noChangeArrowheads="1"/>
            </p:cNvSpPr>
            <p:nvPr/>
          </p:nvSpPr>
          <p:spPr bwMode="auto">
            <a:xfrm>
              <a:off x="1632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2" name="Rectangle 144"/>
            <p:cNvSpPr>
              <a:spLocks noChangeArrowheads="1"/>
            </p:cNvSpPr>
            <p:nvPr/>
          </p:nvSpPr>
          <p:spPr bwMode="auto">
            <a:xfrm>
              <a:off x="134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3" name="Rectangle 145"/>
            <p:cNvSpPr>
              <a:spLocks noChangeArrowheads="1"/>
            </p:cNvSpPr>
            <p:nvPr/>
          </p:nvSpPr>
          <p:spPr bwMode="auto">
            <a:xfrm>
              <a:off x="192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4" name="Rectangle 146"/>
            <p:cNvSpPr>
              <a:spLocks noChangeArrowheads="1"/>
            </p:cNvSpPr>
            <p:nvPr/>
          </p:nvSpPr>
          <p:spPr bwMode="auto">
            <a:xfrm>
              <a:off x="2208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5" name="Rectangle 147"/>
            <p:cNvSpPr>
              <a:spLocks noChangeArrowheads="1"/>
            </p:cNvSpPr>
            <p:nvPr/>
          </p:nvSpPr>
          <p:spPr bwMode="auto">
            <a:xfrm>
              <a:off x="192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6" name="Rectangle 148"/>
            <p:cNvSpPr>
              <a:spLocks noChangeArrowheads="1"/>
            </p:cNvSpPr>
            <p:nvPr/>
          </p:nvSpPr>
          <p:spPr bwMode="auto">
            <a:xfrm>
              <a:off x="192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7" name="Rectangle 149"/>
            <p:cNvSpPr>
              <a:spLocks noChangeArrowheads="1"/>
            </p:cNvSpPr>
            <p:nvPr/>
          </p:nvSpPr>
          <p:spPr bwMode="auto">
            <a:xfrm>
              <a:off x="2208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8" name="Rectangle 150"/>
            <p:cNvSpPr>
              <a:spLocks noChangeArrowheads="1"/>
            </p:cNvSpPr>
            <p:nvPr/>
          </p:nvSpPr>
          <p:spPr bwMode="auto">
            <a:xfrm>
              <a:off x="2208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" name="Rectangle 151"/>
            <p:cNvSpPr>
              <a:spLocks noChangeArrowheads="1"/>
            </p:cNvSpPr>
            <p:nvPr/>
          </p:nvSpPr>
          <p:spPr bwMode="auto">
            <a:xfrm>
              <a:off x="192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0" name="Rectangle 152"/>
            <p:cNvSpPr>
              <a:spLocks noChangeArrowheads="1"/>
            </p:cNvSpPr>
            <p:nvPr/>
          </p:nvSpPr>
          <p:spPr bwMode="auto">
            <a:xfrm>
              <a:off x="1632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1" name="Rectangle 153"/>
            <p:cNvSpPr>
              <a:spLocks noChangeArrowheads="1"/>
            </p:cNvSpPr>
            <p:nvPr/>
          </p:nvSpPr>
          <p:spPr bwMode="auto">
            <a:xfrm>
              <a:off x="1632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2" name="Rectangle 154"/>
            <p:cNvSpPr>
              <a:spLocks noChangeArrowheads="1"/>
            </p:cNvSpPr>
            <p:nvPr/>
          </p:nvSpPr>
          <p:spPr bwMode="auto">
            <a:xfrm>
              <a:off x="1632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3" name="Rectangle 155"/>
            <p:cNvSpPr>
              <a:spLocks noChangeArrowheads="1"/>
            </p:cNvSpPr>
            <p:nvPr/>
          </p:nvSpPr>
          <p:spPr bwMode="auto">
            <a:xfrm>
              <a:off x="1632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4" name="Rectangle 156"/>
            <p:cNvSpPr>
              <a:spLocks noChangeArrowheads="1"/>
            </p:cNvSpPr>
            <p:nvPr/>
          </p:nvSpPr>
          <p:spPr bwMode="auto">
            <a:xfrm>
              <a:off x="134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5" name="Rectangle 157"/>
            <p:cNvSpPr>
              <a:spLocks noChangeArrowheads="1"/>
            </p:cNvSpPr>
            <p:nvPr/>
          </p:nvSpPr>
          <p:spPr bwMode="auto">
            <a:xfrm>
              <a:off x="1056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6" name="Rectangle 158"/>
            <p:cNvSpPr>
              <a:spLocks noChangeArrowheads="1"/>
            </p:cNvSpPr>
            <p:nvPr/>
          </p:nvSpPr>
          <p:spPr bwMode="auto">
            <a:xfrm>
              <a:off x="1056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7" name="Rectangle 159"/>
            <p:cNvSpPr>
              <a:spLocks noChangeArrowheads="1"/>
            </p:cNvSpPr>
            <p:nvPr/>
          </p:nvSpPr>
          <p:spPr bwMode="auto">
            <a:xfrm>
              <a:off x="2496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8" name="Rectangle 160"/>
            <p:cNvSpPr>
              <a:spLocks noChangeArrowheads="1"/>
            </p:cNvSpPr>
            <p:nvPr/>
          </p:nvSpPr>
          <p:spPr bwMode="auto">
            <a:xfrm>
              <a:off x="2496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9" name="Rectangle 161"/>
            <p:cNvSpPr>
              <a:spLocks noChangeArrowheads="1"/>
            </p:cNvSpPr>
            <p:nvPr/>
          </p:nvSpPr>
          <p:spPr bwMode="auto">
            <a:xfrm>
              <a:off x="2496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0" name="Rectangle 162"/>
            <p:cNvSpPr>
              <a:spLocks noChangeArrowheads="1"/>
            </p:cNvSpPr>
            <p:nvPr/>
          </p:nvSpPr>
          <p:spPr bwMode="auto">
            <a:xfrm>
              <a:off x="2496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1" name="Rectangle 163"/>
            <p:cNvSpPr>
              <a:spLocks noChangeArrowheads="1"/>
            </p:cNvSpPr>
            <p:nvPr/>
          </p:nvSpPr>
          <p:spPr bwMode="auto">
            <a:xfrm>
              <a:off x="2208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2" name="Rectangle 164"/>
            <p:cNvSpPr>
              <a:spLocks noChangeArrowheads="1"/>
            </p:cNvSpPr>
            <p:nvPr/>
          </p:nvSpPr>
          <p:spPr bwMode="auto">
            <a:xfrm>
              <a:off x="2208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3" name="Rectangle 165"/>
            <p:cNvSpPr>
              <a:spLocks noChangeArrowheads="1"/>
            </p:cNvSpPr>
            <p:nvPr/>
          </p:nvSpPr>
          <p:spPr bwMode="auto">
            <a:xfrm>
              <a:off x="2496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4" name="Rectangle 166"/>
            <p:cNvSpPr>
              <a:spLocks noChangeArrowheads="1"/>
            </p:cNvSpPr>
            <p:nvPr/>
          </p:nvSpPr>
          <p:spPr bwMode="auto">
            <a:xfrm>
              <a:off x="2208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5" name="Rectangle 167"/>
            <p:cNvSpPr>
              <a:spLocks noChangeArrowheads="1"/>
            </p:cNvSpPr>
            <p:nvPr/>
          </p:nvSpPr>
          <p:spPr bwMode="auto">
            <a:xfrm>
              <a:off x="192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6" name="Rectangle 168"/>
            <p:cNvSpPr>
              <a:spLocks noChangeArrowheads="1"/>
            </p:cNvSpPr>
            <p:nvPr/>
          </p:nvSpPr>
          <p:spPr bwMode="auto">
            <a:xfrm>
              <a:off x="192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865" name="Line 169"/>
          <p:cNvSpPr>
            <a:spLocks noChangeShapeType="1"/>
          </p:cNvSpPr>
          <p:nvPr/>
        </p:nvSpPr>
        <p:spPr bwMode="auto">
          <a:xfrm>
            <a:off x="2978150" y="2366963"/>
            <a:ext cx="0" cy="409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66" name="Line 170"/>
          <p:cNvSpPr>
            <a:spLocks noChangeShapeType="1"/>
          </p:cNvSpPr>
          <p:nvPr/>
        </p:nvSpPr>
        <p:spPr bwMode="auto">
          <a:xfrm>
            <a:off x="3433763" y="2366963"/>
            <a:ext cx="0" cy="409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68" name="Line 172"/>
          <p:cNvSpPr>
            <a:spLocks noChangeShapeType="1"/>
          </p:cNvSpPr>
          <p:nvPr/>
        </p:nvSpPr>
        <p:spPr bwMode="auto">
          <a:xfrm>
            <a:off x="3889375" y="2366963"/>
            <a:ext cx="0" cy="409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69" name="Line 173"/>
          <p:cNvSpPr>
            <a:spLocks noChangeShapeType="1"/>
          </p:cNvSpPr>
          <p:nvPr/>
        </p:nvSpPr>
        <p:spPr bwMode="auto">
          <a:xfrm>
            <a:off x="4344988" y="2366963"/>
            <a:ext cx="0" cy="409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70" name="Line 174"/>
          <p:cNvSpPr>
            <a:spLocks noChangeShapeType="1"/>
          </p:cNvSpPr>
          <p:nvPr/>
        </p:nvSpPr>
        <p:spPr bwMode="auto">
          <a:xfrm>
            <a:off x="4800600" y="2366963"/>
            <a:ext cx="0" cy="409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71" name="Line 175"/>
          <p:cNvSpPr>
            <a:spLocks noChangeShapeType="1"/>
          </p:cNvSpPr>
          <p:nvPr/>
        </p:nvSpPr>
        <p:spPr bwMode="auto">
          <a:xfrm>
            <a:off x="5254625" y="2366963"/>
            <a:ext cx="0" cy="409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72" name="Line 176"/>
          <p:cNvSpPr>
            <a:spLocks noChangeShapeType="1"/>
          </p:cNvSpPr>
          <p:nvPr/>
        </p:nvSpPr>
        <p:spPr bwMode="auto">
          <a:xfrm>
            <a:off x="5710238" y="2366963"/>
            <a:ext cx="0" cy="409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73" name="Line 177"/>
          <p:cNvSpPr>
            <a:spLocks noChangeShapeType="1"/>
          </p:cNvSpPr>
          <p:nvPr/>
        </p:nvSpPr>
        <p:spPr bwMode="auto">
          <a:xfrm>
            <a:off x="6165850" y="2366963"/>
            <a:ext cx="0" cy="409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3" name="Line 187"/>
          <p:cNvSpPr>
            <a:spLocks noChangeShapeType="1"/>
          </p:cNvSpPr>
          <p:nvPr/>
        </p:nvSpPr>
        <p:spPr bwMode="auto">
          <a:xfrm>
            <a:off x="2522538" y="2822575"/>
            <a:ext cx="409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6" name="Line 190"/>
          <p:cNvSpPr>
            <a:spLocks noChangeShapeType="1"/>
          </p:cNvSpPr>
          <p:nvPr/>
        </p:nvSpPr>
        <p:spPr bwMode="auto">
          <a:xfrm>
            <a:off x="2522538" y="3276600"/>
            <a:ext cx="409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7" name="Line 191"/>
          <p:cNvSpPr>
            <a:spLocks noChangeShapeType="1"/>
          </p:cNvSpPr>
          <p:nvPr/>
        </p:nvSpPr>
        <p:spPr bwMode="auto">
          <a:xfrm>
            <a:off x="2522538" y="3719513"/>
            <a:ext cx="409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8" name="Line 192"/>
          <p:cNvSpPr>
            <a:spLocks noChangeShapeType="1"/>
          </p:cNvSpPr>
          <p:nvPr/>
        </p:nvSpPr>
        <p:spPr bwMode="auto">
          <a:xfrm>
            <a:off x="2522538" y="4175125"/>
            <a:ext cx="409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89" name="Line 193"/>
          <p:cNvSpPr>
            <a:spLocks noChangeShapeType="1"/>
          </p:cNvSpPr>
          <p:nvPr/>
        </p:nvSpPr>
        <p:spPr bwMode="auto">
          <a:xfrm>
            <a:off x="2522538" y="4630738"/>
            <a:ext cx="409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90" name="Line 194"/>
          <p:cNvSpPr>
            <a:spLocks noChangeShapeType="1"/>
          </p:cNvSpPr>
          <p:nvPr/>
        </p:nvSpPr>
        <p:spPr bwMode="auto">
          <a:xfrm>
            <a:off x="2522538" y="5086350"/>
            <a:ext cx="409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91" name="Line 195"/>
          <p:cNvSpPr>
            <a:spLocks noChangeShapeType="1"/>
          </p:cNvSpPr>
          <p:nvPr/>
        </p:nvSpPr>
        <p:spPr bwMode="auto">
          <a:xfrm>
            <a:off x="2522538" y="5541963"/>
            <a:ext cx="409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92" name="Line 196"/>
          <p:cNvSpPr>
            <a:spLocks noChangeShapeType="1"/>
          </p:cNvSpPr>
          <p:nvPr/>
        </p:nvSpPr>
        <p:spPr bwMode="auto">
          <a:xfrm>
            <a:off x="2522538" y="5997575"/>
            <a:ext cx="409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93" name="Text Box 197"/>
          <p:cNvSpPr txBox="1">
            <a:spLocks noChangeArrowheads="1"/>
          </p:cNvSpPr>
          <p:nvPr/>
        </p:nvSpPr>
        <p:spPr bwMode="auto">
          <a:xfrm>
            <a:off x="246063" y="581799"/>
            <a:ext cx="874553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0">
                <a:solidFill>
                  <a:schemeClr val="tx1"/>
                </a:solidFill>
              </a:rPr>
              <a:t>Có thể sử dụng bìa cứng </a:t>
            </a:r>
            <a:r>
              <a:rPr lang="en-US" sz="3000" b="0" smtClean="0">
                <a:solidFill>
                  <a:schemeClr val="tx1"/>
                </a:solidFill>
              </a:rPr>
              <a:t>không </a:t>
            </a:r>
            <a:r>
              <a:rPr lang="en-US" sz="3000" b="0">
                <a:solidFill>
                  <a:schemeClr val="tx1"/>
                </a:solidFill>
              </a:rPr>
              <a:t>có ô sẵn để kẻ như sau:</a:t>
            </a:r>
          </a:p>
        </p:txBody>
      </p:sp>
      <p:sp>
        <p:nvSpPr>
          <p:cNvPr id="29897" name="Line 201"/>
          <p:cNvSpPr>
            <a:spLocks noChangeShapeType="1"/>
          </p:cNvSpPr>
          <p:nvPr/>
        </p:nvSpPr>
        <p:spPr bwMode="auto">
          <a:xfrm>
            <a:off x="2522538" y="2138363"/>
            <a:ext cx="455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98" name="Text Box 202"/>
          <p:cNvSpPr txBox="1">
            <a:spLocks noChangeArrowheads="1"/>
          </p:cNvSpPr>
          <p:nvPr/>
        </p:nvSpPr>
        <p:spPr bwMode="auto">
          <a:xfrm>
            <a:off x="2522538" y="1741488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1 ô</a:t>
            </a:r>
          </a:p>
        </p:txBody>
      </p:sp>
      <p:sp>
        <p:nvSpPr>
          <p:cNvPr id="29899" name="Line 203"/>
          <p:cNvSpPr>
            <a:spLocks noChangeShapeType="1"/>
          </p:cNvSpPr>
          <p:nvPr/>
        </p:nvSpPr>
        <p:spPr bwMode="auto">
          <a:xfrm>
            <a:off x="2295525" y="2366963"/>
            <a:ext cx="0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0" name="Text Box 204"/>
          <p:cNvSpPr txBox="1">
            <a:spLocks noChangeArrowheads="1"/>
          </p:cNvSpPr>
          <p:nvPr/>
        </p:nvSpPr>
        <p:spPr bwMode="auto">
          <a:xfrm rot="-5400000">
            <a:off x="1679575" y="2366963"/>
            <a:ext cx="53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1 ô</a:t>
            </a:r>
          </a:p>
        </p:txBody>
      </p:sp>
      <p:grpSp>
        <p:nvGrpSpPr>
          <p:cNvPr id="29943" name="Group 247"/>
          <p:cNvGrpSpPr>
            <a:grpSpLocks/>
          </p:cNvGrpSpPr>
          <p:nvPr/>
        </p:nvGrpSpPr>
        <p:grpSpPr bwMode="auto">
          <a:xfrm>
            <a:off x="3433763" y="2290763"/>
            <a:ext cx="3111500" cy="4402137"/>
            <a:chOff x="2163" y="1443"/>
            <a:chExt cx="1960" cy="2773"/>
          </a:xfrm>
        </p:grpSpPr>
        <p:grpSp>
          <p:nvGrpSpPr>
            <p:cNvPr id="9245" name="Group 206"/>
            <p:cNvGrpSpPr>
              <a:grpSpLocks/>
            </p:cNvGrpSpPr>
            <p:nvPr/>
          </p:nvGrpSpPr>
          <p:grpSpPr bwMode="auto">
            <a:xfrm rot="2655781">
              <a:off x="2163" y="1539"/>
              <a:ext cx="1152" cy="2592"/>
              <a:chOff x="2976" y="1443"/>
              <a:chExt cx="1152" cy="2592"/>
            </a:xfrm>
          </p:grpSpPr>
          <p:sp>
            <p:nvSpPr>
              <p:cNvPr id="9250" name="Rectangle 207"/>
              <p:cNvSpPr>
                <a:spLocks noChangeArrowheads="1"/>
              </p:cNvSpPr>
              <p:nvPr/>
            </p:nvSpPr>
            <p:spPr bwMode="auto">
              <a:xfrm>
                <a:off x="3264" y="288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Rectangle 208"/>
              <p:cNvSpPr>
                <a:spLocks noChangeArrowheads="1"/>
              </p:cNvSpPr>
              <p:nvPr/>
            </p:nvSpPr>
            <p:spPr bwMode="auto">
              <a:xfrm>
                <a:off x="3264" y="317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2" name="Rectangle 209"/>
              <p:cNvSpPr>
                <a:spLocks noChangeArrowheads="1"/>
              </p:cNvSpPr>
              <p:nvPr/>
            </p:nvSpPr>
            <p:spPr bwMode="auto">
              <a:xfrm>
                <a:off x="3552" y="2304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3" name="Rectangle 210"/>
              <p:cNvSpPr>
                <a:spLocks noChangeArrowheads="1"/>
              </p:cNvSpPr>
              <p:nvPr/>
            </p:nvSpPr>
            <p:spPr bwMode="auto">
              <a:xfrm>
                <a:off x="3552" y="201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Rectangle 211"/>
              <p:cNvSpPr>
                <a:spLocks noChangeArrowheads="1"/>
              </p:cNvSpPr>
              <p:nvPr/>
            </p:nvSpPr>
            <p:spPr bwMode="auto">
              <a:xfrm>
                <a:off x="3552" y="173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Rectangle 212"/>
              <p:cNvSpPr>
                <a:spLocks noChangeArrowheads="1"/>
              </p:cNvSpPr>
              <p:nvPr/>
            </p:nvSpPr>
            <p:spPr bwMode="auto">
              <a:xfrm>
                <a:off x="3552" y="144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Rectangle 213"/>
              <p:cNvSpPr>
                <a:spLocks noChangeArrowheads="1"/>
              </p:cNvSpPr>
              <p:nvPr/>
            </p:nvSpPr>
            <p:spPr bwMode="auto">
              <a:xfrm>
                <a:off x="3264" y="345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Rectangle 214"/>
              <p:cNvSpPr>
                <a:spLocks noChangeArrowheads="1"/>
              </p:cNvSpPr>
              <p:nvPr/>
            </p:nvSpPr>
            <p:spPr bwMode="auto">
              <a:xfrm>
                <a:off x="3264" y="374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Rectangle 215"/>
              <p:cNvSpPr>
                <a:spLocks noChangeArrowheads="1"/>
              </p:cNvSpPr>
              <p:nvPr/>
            </p:nvSpPr>
            <p:spPr bwMode="auto">
              <a:xfrm>
                <a:off x="3264" y="230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9" name="Rectangle 216"/>
              <p:cNvSpPr>
                <a:spLocks noChangeArrowheads="1"/>
              </p:cNvSpPr>
              <p:nvPr/>
            </p:nvSpPr>
            <p:spPr bwMode="auto">
              <a:xfrm>
                <a:off x="3264" y="201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Rectangle 217"/>
              <p:cNvSpPr>
                <a:spLocks noChangeArrowheads="1"/>
              </p:cNvSpPr>
              <p:nvPr/>
            </p:nvSpPr>
            <p:spPr bwMode="auto">
              <a:xfrm>
                <a:off x="3264" y="173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Rectangle 218"/>
              <p:cNvSpPr>
                <a:spLocks noChangeArrowheads="1"/>
              </p:cNvSpPr>
              <p:nvPr/>
            </p:nvSpPr>
            <p:spPr bwMode="auto">
              <a:xfrm>
                <a:off x="3264" y="144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Rectangle 219"/>
              <p:cNvSpPr>
                <a:spLocks noChangeArrowheads="1"/>
              </p:cNvSpPr>
              <p:nvPr/>
            </p:nvSpPr>
            <p:spPr bwMode="auto">
              <a:xfrm>
                <a:off x="3840" y="345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Rectangle 220"/>
              <p:cNvSpPr>
                <a:spLocks noChangeArrowheads="1"/>
              </p:cNvSpPr>
              <p:nvPr/>
            </p:nvSpPr>
            <p:spPr bwMode="auto">
              <a:xfrm>
                <a:off x="3840" y="317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Rectangle 221"/>
              <p:cNvSpPr>
                <a:spLocks noChangeArrowheads="1"/>
              </p:cNvSpPr>
              <p:nvPr/>
            </p:nvSpPr>
            <p:spPr bwMode="auto">
              <a:xfrm>
                <a:off x="3840" y="288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Rectangle 222"/>
              <p:cNvSpPr>
                <a:spLocks noChangeArrowheads="1"/>
              </p:cNvSpPr>
              <p:nvPr/>
            </p:nvSpPr>
            <p:spPr bwMode="auto">
              <a:xfrm>
                <a:off x="3840" y="2595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Rectangle 223"/>
              <p:cNvSpPr>
                <a:spLocks noChangeArrowheads="1"/>
              </p:cNvSpPr>
              <p:nvPr/>
            </p:nvSpPr>
            <p:spPr bwMode="auto">
              <a:xfrm>
                <a:off x="3840" y="230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7" name="Rectangle 224"/>
              <p:cNvSpPr>
                <a:spLocks noChangeArrowheads="1"/>
              </p:cNvSpPr>
              <p:nvPr/>
            </p:nvSpPr>
            <p:spPr bwMode="auto">
              <a:xfrm>
                <a:off x="3840" y="201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Rectangle 225"/>
              <p:cNvSpPr>
                <a:spLocks noChangeArrowheads="1"/>
              </p:cNvSpPr>
              <p:nvPr/>
            </p:nvSpPr>
            <p:spPr bwMode="auto">
              <a:xfrm>
                <a:off x="3840" y="374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Rectangle 226"/>
              <p:cNvSpPr>
                <a:spLocks noChangeArrowheads="1"/>
              </p:cNvSpPr>
              <p:nvPr/>
            </p:nvSpPr>
            <p:spPr bwMode="auto">
              <a:xfrm>
                <a:off x="3552" y="2595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0" name="Rectangle 227"/>
              <p:cNvSpPr>
                <a:spLocks noChangeArrowheads="1"/>
              </p:cNvSpPr>
              <p:nvPr/>
            </p:nvSpPr>
            <p:spPr bwMode="auto">
              <a:xfrm>
                <a:off x="3552" y="374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1" name="Rectangle 228"/>
              <p:cNvSpPr>
                <a:spLocks noChangeArrowheads="1"/>
              </p:cNvSpPr>
              <p:nvPr/>
            </p:nvSpPr>
            <p:spPr bwMode="auto">
              <a:xfrm>
                <a:off x="3552" y="345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2" name="Rectangle 229"/>
              <p:cNvSpPr>
                <a:spLocks noChangeArrowheads="1"/>
              </p:cNvSpPr>
              <p:nvPr/>
            </p:nvSpPr>
            <p:spPr bwMode="auto">
              <a:xfrm>
                <a:off x="3552" y="3168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Rectangle 230"/>
              <p:cNvSpPr>
                <a:spLocks noChangeArrowheads="1"/>
              </p:cNvSpPr>
              <p:nvPr/>
            </p:nvSpPr>
            <p:spPr bwMode="auto">
              <a:xfrm>
                <a:off x="3552" y="288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4" name="Rectangle 231"/>
              <p:cNvSpPr>
                <a:spLocks noChangeArrowheads="1"/>
              </p:cNvSpPr>
              <p:nvPr/>
            </p:nvSpPr>
            <p:spPr bwMode="auto">
              <a:xfrm>
                <a:off x="3264" y="2595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5" name="Rectangle 232"/>
              <p:cNvSpPr>
                <a:spLocks noChangeArrowheads="1"/>
              </p:cNvSpPr>
              <p:nvPr/>
            </p:nvSpPr>
            <p:spPr bwMode="auto">
              <a:xfrm>
                <a:off x="2976" y="2595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6" name="Rectangle 233"/>
              <p:cNvSpPr>
                <a:spLocks noChangeArrowheads="1"/>
              </p:cNvSpPr>
              <p:nvPr/>
            </p:nvSpPr>
            <p:spPr bwMode="auto">
              <a:xfrm>
                <a:off x="2976" y="201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7" name="Rectangle 234"/>
              <p:cNvSpPr>
                <a:spLocks noChangeArrowheads="1"/>
              </p:cNvSpPr>
              <p:nvPr/>
            </p:nvSpPr>
            <p:spPr bwMode="auto">
              <a:xfrm>
                <a:off x="2976" y="288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Rectangle 235"/>
              <p:cNvSpPr>
                <a:spLocks noChangeArrowheads="1"/>
              </p:cNvSpPr>
              <p:nvPr/>
            </p:nvSpPr>
            <p:spPr bwMode="auto">
              <a:xfrm>
                <a:off x="2976" y="374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Rectangle 236"/>
              <p:cNvSpPr>
                <a:spLocks noChangeArrowheads="1"/>
              </p:cNvSpPr>
              <p:nvPr/>
            </p:nvSpPr>
            <p:spPr bwMode="auto">
              <a:xfrm>
                <a:off x="2976" y="345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Rectangle 237"/>
              <p:cNvSpPr>
                <a:spLocks noChangeArrowheads="1"/>
              </p:cNvSpPr>
              <p:nvPr/>
            </p:nvSpPr>
            <p:spPr bwMode="auto">
              <a:xfrm>
                <a:off x="2976" y="230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Rectangle 238"/>
              <p:cNvSpPr>
                <a:spLocks noChangeArrowheads="1"/>
              </p:cNvSpPr>
              <p:nvPr/>
            </p:nvSpPr>
            <p:spPr bwMode="auto">
              <a:xfrm>
                <a:off x="2976" y="173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Rectangle 239"/>
              <p:cNvSpPr>
                <a:spLocks noChangeArrowheads="1"/>
              </p:cNvSpPr>
              <p:nvPr/>
            </p:nvSpPr>
            <p:spPr bwMode="auto">
              <a:xfrm>
                <a:off x="2976" y="144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Rectangle 240"/>
              <p:cNvSpPr>
                <a:spLocks noChangeArrowheads="1"/>
              </p:cNvSpPr>
              <p:nvPr/>
            </p:nvSpPr>
            <p:spPr bwMode="auto">
              <a:xfrm>
                <a:off x="2976" y="317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4" name="Rectangle 241"/>
              <p:cNvSpPr>
                <a:spLocks noChangeArrowheads="1"/>
              </p:cNvSpPr>
              <p:nvPr/>
            </p:nvSpPr>
            <p:spPr bwMode="auto">
              <a:xfrm>
                <a:off x="3840" y="173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Rectangle 242"/>
              <p:cNvSpPr>
                <a:spLocks noChangeArrowheads="1"/>
              </p:cNvSpPr>
              <p:nvPr/>
            </p:nvSpPr>
            <p:spPr bwMode="auto">
              <a:xfrm>
                <a:off x="3840" y="144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46" name="Line 243"/>
            <p:cNvSpPr>
              <a:spLocks noChangeShapeType="1"/>
            </p:cNvSpPr>
            <p:nvPr/>
          </p:nvSpPr>
          <p:spPr bwMode="auto">
            <a:xfrm flipH="1">
              <a:off x="2306" y="2351"/>
              <a:ext cx="1817" cy="186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244"/>
            <p:cNvSpPr>
              <a:spLocks noChangeShapeType="1"/>
            </p:cNvSpPr>
            <p:nvPr/>
          </p:nvSpPr>
          <p:spPr bwMode="auto">
            <a:xfrm>
              <a:off x="3310" y="1443"/>
              <a:ext cx="813" cy="81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Text Box 245"/>
            <p:cNvSpPr txBox="1">
              <a:spLocks noChangeArrowheads="1"/>
            </p:cNvSpPr>
            <p:nvPr/>
          </p:nvSpPr>
          <p:spPr bwMode="auto">
            <a:xfrm>
              <a:off x="3215" y="3355"/>
              <a:ext cx="2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9ô</a:t>
              </a:r>
            </a:p>
          </p:txBody>
        </p:sp>
        <p:sp>
          <p:nvSpPr>
            <p:cNvPr id="9249" name="Text Box 246"/>
            <p:cNvSpPr txBox="1">
              <a:spLocks noChangeArrowheads="1"/>
            </p:cNvSpPr>
            <p:nvPr/>
          </p:nvSpPr>
          <p:spPr bwMode="auto">
            <a:xfrm>
              <a:off x="3741" y="1539"/>
              <a:ext cx="2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4ô</a:t>
              </a:r>
            </a:p>
          </p:txBody>
        </p:sp>
      </p:grpSp>
      <p:sp>
        <p:nvSpPr>
          <p:cNvPr id="29944" name="Text Box 248"/>
          <p:cNvSpPr txBox="1">
            <a:spLocks noChangeArrowheads="1"/>
          </p:cNvSpPr>
          <p:nvPr/>
        </p:nvSpPr>
        <p:spPr bwMode="auto">
          <a:xfrm>
            <a:off x="246063" y="1219200"/>
            <a:ext cx="83934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0">
                <a:solidFill>
                  <a:schemeClr val="tx1"/>
                </a:solidFill>
              </a:rPr>
              <a:t>Một tờ giấy có chiều dài 9 ô, ngang 4 ô để làm nẹp x</a:t>
            </a:r>
            <a:r>
              <a:rPr lang="en-US" sz="3000" b="0" smtClean="0">
                <a:solidFill>
                  <a:schemeClr val="tx1"/>
                </a:solidFill>
              </a:rPr>
              <a:t>ung </a:t>
            </a:r>
            <a:r>
              <a:rPr lang="en-US" sz="3000" b="0">
                <a:solidFill>
                  <a:schemeClr val="tx1"/>
                </a:solidFill>
              </a:rPr>
              <a:t>quanh.</a:t>
            </a:r>
          </a:p>
        </p:txBody>
      </p:sp>
    </p:spTree>
    <p:extLst>
      <p:ext uri="{BB962C8B-B14F-4D97-AF65-F5344CB8AC3E}">
        <p14:creationId xmlns:p14="http://schemas.microsoft.com/office/powerpoint/2010/main" val="31984163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2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2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4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9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65" grpId="0" animBg="1"/>
      <p:bldP spid="29866" grpId="0" animBg="1"/>
      <p:bldP spid="29868" grpId="0" animBg="1"/>
      <p:bldP spid="29869" grpId="0" animBg="1"/>
      <p:bldP spid="29870" grpId="0" animBg="1"/>
      <p:bldP spid="29871" grpId="0" animBg="1"/>
      <p:bldP spid="29872" grpId="0" animBg="1"/>
      <p:bldP spid="29873" grpId="0" animBg="1"/>
      <p:bldP spid="29883" grpId="0" animBg="1"/>
      <p:bldP spid="29886" grpId="0" animBg="1"/>
      <p:bldP spid="29887" grpId="0" animBg="1"/>
      <p:bldP spid="29888" grpId="0" animBg="1"/>
      <p:bldP spid="29889" grpId="0" animBg="1"/>
      <p:bldP spid="29890" grpId="0" animBg="1"/>
      <p:bldP spid="29891" grpId="0" animBg="1"/>
      <p:bldP spid="29892" grpId="0" animBg="1"/>
      <p:bldP spid="29893" grpId="0"/>
      <p:bldP spid="29897" grpId="0" animBg="1"/>
      <p:bldP spid="29898" grpId="0"/>
      <p:bldP spid="29899" grpId="0" animBg="1"/>
      <p:bldP spid="29900" grpId="0"/>
      <p:bldP spid="29944" grpId="0"/>
      <p:bldP spid="2994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7010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Cắt các nan ngang (tờ giấy màu đỏ)</a:t>
            </a:r>
            <a:endParaRPr lang="en-US" sz="32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45"/>
          <p:cNvGrpSpPr>
            <a:grpSpLocks/>
          </p:cNvGrpSpPr>
          <p:nvPr/>
        </p:nvGrpSpPr>
        <p:grpSpPr bwMode="auto">
          <a:xfrm rot="5400000">
            <a:off x="1600200" y="3124200"/>
            <a:ext cx="4114800" cy="457200"/>
            <a:chOff x="672" y="192"/>
            <a:chExt cx="2592" cy="288"/>
          </a:xfrm>
          <a:solidFill>
            <a:srgbClr val="FF0000"/>
          </a:solidFill>
        </p:grpSpPr>
        <p:sp>
          <p:nvSpPr>
            <p:cNvPr id="15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Rectangle 89"/>
          <p:cNvSpPr>
            <a:spLocks noChangeArrowheads="1"/>
          </p:cNvSpPr>
          <p:nvPr/>
        </p:nvSpPr>
        <p:spPr bwMode="auto">
          <a:xfrm rot="16200000">
            <a:off x="2933700" y="5223947"/>
            <a:ext cx="10525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grpSp>
        <p:nvGrpSpPr>
          <p:cNvPr id="25" name="Group 45"/>
          <p:cNvGrpSpPr>
            <a:grpSpLocks/>
          </p:cNvGrpSpPr>
          <p:nvPr/>
        </p:nvGrpSpPr>
        <p:grpSpPr bwMode="auto">
          <a:xfrm rot="5400000">
            <a:off x="1143000" y="3124200"/>
            <a:ext cx="4114800" cy="457200"/>
            <a:chOff x="672" y="192"/>
            <a:chExt cx="2592" cy="288"/>
          </a:xfrm>
          <a:solidFill>
            <a:srgbClr val="FF0000"/>
          </a:solidFill>
        </p:grpSpPr>
        <p:sp>
          <p:nvSpPr>
            <p:cNvPr id="27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Rectangle 89"/>
          <p:cNvSpPr>
            <a:spLocks noChangeArrowheads="1"/>
          </p:cNvSpPr>
          <p:nvPr/>
        </p:nvSpPr>
        <p:spPr bwMode="auto">
          <a:xfrm rot="16200000">
            <a:off x="2476500" y="5223947"/>
            <a:ext cx="10525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grpSp>
        <p:nvGrpSpPr>
          <p:cNvPr id="38" name="Group 45"/>
          <p:cNvGrpSpPr>
            <a:grpSpLocks/>
          </p:cNvGrpSpPr>
          <p:nvPr/>
        </p:nvGrpSpPr>
        <p:grpSpPr bwMode="auto">
          <a:xfrm rot="5400000">
            <a:off x="685800" y="3124200"/>
            <a:ext cx="4114800" cy="457200"/>
            <a:chOff x="672" y="192"/>
            <a:chExt cx="2592" cy="288"/>
          </a:xfrm>
          <a:solidFill>
            <a:srgbClr val="FF0000"/>
          </a:solidFill>
        </p:grpSpPr>
        <p:sp>
          <p:nvSpPr>
            <p:cNvPr id="39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Rectangle 89"/>
          <p:cNvSpPr>
            <a:spLocks noChangeArrowheads="1"/>
          </p:cNvSpPr>
          <p:nvPr/>
        </p:nvSpPr>
        <p:spPr bwMode="auto">
          <a:xfrm rot="16200000">
            <a:off x="2019301" y="5276334"/>
            <a:ext cx="10525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grpSp>
        <p:nvGrpSpPr>
          <p:cNvPr id="53" name="Group 45"/>
          <p:cNvGrpSpPr>
            <a:grpSpLocks/>
          </p:cNvGrpSpPr>
          <p:nvPr/>
        </p:nvGrpSpPr>
        <p:grpSpPr bwMode="auto">
          <a:xfrm rot="5400000">
            <a:off x="228601" y="3124200"/>
            <a:ext cx="4114800" cy="457200"/>
            <a:chOff x="672" y="192"/>
            <a:chExt cx="2592" cy="288"/>
          </a:xfrm>
          <a:solidFill>
            <a:srgbClr val="FF0000"/>
          </a:solidFill>
        </p:grpSpPr>
        <p:sp>
          <p:nvSpPr>
            <p:cNvPr id="54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" name="Rectangle 89"/>
          <p:cNvSpPr>
            <a:spLocks noChangeArrowheads="1"/>
          </p:cNvSpPr>
          <p:nvPr/>
        </p:nvSpPr>
        <p:spPr bwMode="auto">
          <a:xfrm rot="16200000">
            <a:off x="1562101" y="5223947"/>
            <a:ext cx="10525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grpSp>
        <p:nvGrpSpPr>
          <p:cNvPr id="64" name="Group 45"/>
          <p:cNvGrpSpPr>
            <a:grpSpLocks/>
          </p:cNvGrpSpPr>
          <p:nvPr/>
        </p:nvGrpSpPr>
        <p:grpSpPr bwMode="auto">
          <a:xfrm rot="5400000">
            <a:off x="-228599" y="3124200"/>
            <a:ext cx="4114800" cy="457200"/>
            <a:chOff x="672" y="192"/>
            <a:chExt cx="2592" cy="288"/>
          </a:xfrm>
          <a:solidFill>
            <a:srgbClr val="FF0000"/>
          </a:solidFill>
        </p:grpSpPr>
        <p:sp>
          <p:nvSpPr>
            <p:cNvPr id="65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Rectangle 89"/>
          <p:cNvSpPr>
            <a:spLocks noChangeArrowheads="1"/>
          </p:cNvSpPr>
          <p:nvPr/>
        </p:nvSpPr>
        <p:spPr bwMode="auto">
          <a:xfrm rot="16200000">
            <a:off x="1195391" y="5276334"/>
            <a:ext cx="10525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grpSp>
        <p:nvGrpSpPr>
          <p:cNvPr id="75" name="Group 45"/>
          <p:cNvGrpSpPr>
            <a:grpSpLocks/>
          </p:cNvGrpSpPr>
          <p:nvPr/>
        </p:nvGrpSpPr>
        <p:grpSpPr bwMode="auto">
          <a:xfrm rot="5400000">
            <a:off x="-685800" y="3124200"/>
            <a:ext cx="4114800" cy="457200"/>
            <a:chOff x="672" y="192"/>
            <a:chExt cx="2592" cy="288"/>
          </a:xfrm>
          <a:solidFill>
            <a:srgbClr val="FF0000"/>
          </a:solidFill>
        </p:grpSpPr>
        <p:sp>
          <p:nvSpPr>
            <p:cNvPr id="76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" name="Rectangle 89"/>
          <p:cNvSpPr>
            <a:spLocks noChangeArrowheads="1"/>
          </p:cNvSpPr>
          <p:nvPr/>
        </p:nvSpPr>
        <p:spPr bwMode="auto">
          <a:xfrm rot="16200000">
            <a:off x="647700" y="5223947"/>
            <a:ext cx="10525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grpSp>
        <p:nvGrpSpPr>
          <p:cNvPr id="86" name="Group 45"/>
          <p:cNvGrpSpPr>
            <a:grpSpLocks/>
          </p:cNvGrpSpPr>
          <p:nvPr/>
        </p:nvGrpSpPr>
        <p:grpSpPr bwMode="auto">
          <a:xfrm rot="5400000">
            <a:off x="-1143000" y="3124200"/>
            <a:ext cx="4114800" cy="457200"/>
            <a:chOff x="672" y="192"/>
            <a:chExt cx="2592" cy="288"/>
          </a:xfrm>
          <a:solidFill>
            <a:srgbClr val="FF0000"/>
          </a:solidFill>
        </p:grpSpPr>
        <p:sp>
          <p:nvSpPr>
            <p:cNvPr id="87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1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1181 L -0.0033 -0.655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43333 1.11111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1181 L -0.0033 -0.6550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1.11111E-6 L 0.39167 1.1111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294 L -0.0033 -0.6726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1.11111E-6 L 0.38333 1.11111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1181 L -0.0033 -0.6550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1.11111E-6 L 0.30833 1.11111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500"/>
                            </p:stCondLst>
                            <p:childTnLst>
                              <p:par>
                                <p:cTn id="9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-0.01945 L -0.01319 -0.6627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3 1.1111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8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2" presetID="21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1181 L -0.0033 -0.6550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1.11111E-6 L 0.24167 1.11111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1.11111E-6 L 0.225 1.11111E-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4" grpId="1"/>
      <p:bldP spid="24" grpId="2"/>
      <p:bldP spid="36" grpId="0"/>
      <p:bldP spid="36" grpId="1"/>
      <p:bldP spid="36" grpId="2"/>
      <p:bldP spid="52" grpId="0"/>
      <p:bldP spid="52" grpId="1"/>
      <p:bldP spid="52" grpId="2"/>
      <p:bldP spid="63" grpId="0"/>
      <p:bldP spid="63" grpId="1"/>
      <p:bldP spid="63" grpId="2"/>
      <p:bldP spid="74" grpId="0"/>
      <p:bldP spid="74" grpId="1"/>
      <p:bldP spid="74" grpId="2"/>
      <p:bldP spid="85" grpId="0"/>
      <p:bldP spid="85" grpId="1"/>
      <p:bldP spid="8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4" name="Group 4"/>
          <p:cNvGrpSpPr>
            <a:grpSpLocks/>
          </p:cNvGrpSpPr>
          <p:nvPr/>
        </p:nvGrpSpPr>
        <p:grpSpPr bwMode="auto">
          <a:xfrm rot="21417302">
            <a:off x="6763349" y="1320868"/>
            <a:ext cx="457200" cy="4114800"/>
            <a:chOff x="2880" y="1440"/>
            <a:chExt cx="288" cy="2592"/>
          </a:xfrm>
        </p:grpSpPr>
        <p:sp>
          <p:nvSpPr>
            <p:cNvPr id="18499" name="Rectangle 5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0" name="Rectangle 6"/>
            <p:cNvSpPr>
              <a:spLocks noChangeArrowheads="1"/>
            </p:cNvSpPr>
            <p:nvPr/>
          </p:nvSpPr>
          <p:spPr bwMode="auto">
            <a:xfrm>
              <a:off x="288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1" name="Rectangle 7"/>
            <p:cNvSpPr>
              <a:spLocks noChangeArrowheads="1"/>
            </p:cNvSpPr>
            <p:nvPr/>
          </p:nvSpPr>
          <p:spPr bwMode="auto">
            <a:xfrm>
              <a:off x="288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2" name="Rectangle 8"/>
            <p:cNvSpPr>
              <a:spLocks noChangeArrowheads="1"/>
            </p:cNvSpPr>
            <p:nvPr/>
          </p:nvSpPr>
          <p:spPr bwMode="auto">
            <a:xfrm>
              <a:off x="288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3" name="Rectangle 9"/>
            <p:cNvSpPr>
              <a:spLocks noChangeArrowheads="1"/>
            </p:cNvSpPr>
            <p:nvPr/>
          </p:nvSpPr>
          <p:spPr bwMode="auto">
            <a:xfrm>
              <a:off x="288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4" name="Rectangle 10"/>
            <p:cNvSpPr>
              <a:spLocks noChangeArrowheads="1"/>
            </p:cNvSpPr>
            <p:nvPr/>
          </p:nvSpPr>
          <p:spPr bwMode="auto">
            <a:xfrm>
              <a:off x="288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5" name="Rectangle 11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6" name="Rectangle 12"/>
            <p:cNvSpPr>
              <a:spLocks noChangeArrowheads="1"/>
            </p:cNvSpPr>
            <p:nvPr/>
          </p:nvSpPr>
          <p:spPr bwMode="auto">
            <a:xfrm>
              <a:off x="288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7" name="Rectangle 13"/>
            <p:cNvSpPr>
              <a:spLocks noChangeArrowheads="1"/>
            </p:cNvSpPr>
            <p:nvPr/>
          </p:nvSpPr>
          <p:spPr bwMode="auto">
            <a:xfrm>
              <a:off x="288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14" name="Group 34"/>
          <p:cNvGrpSpPr>
            <a:grpSpLocks/>
          </p:cNvGrpSpPr>
          <p:nvPr/>
        </p:nvGrpSpPr>
        <p:grpSpPr bwMode="auto">
          <a:xfrm rot="-2215745">
            <a:off x="2601502" y="1982185"/>
            <a:ext cx="457200" cy="4114800"/>
            <a:chOff x="4704" y="1440"/>
            <a:chExt cx="288" cy="2592"/>
          </a:xfrm>
        </p:grpSpPr>
        <p:sp>
          <p:nvSpPr>
            <p:cNvPr id="18490" name="Rectangle 3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Rectangle 3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Rectangle 3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" name="Rectangle 3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4" name="Rectangle 3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5" name="Rectangle 4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6" name="Rectangle 4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Rectangle 4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8" name="Rectangle 4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24" name="Group 44"/>
          <p:cNvGrpSpPr>
            <a:grpSpLocks/>
          </p:cNvGrpSpPr>
          <p:nvPr/>
        </p:nvGrpSpPr>
        <p:grpSpPr bwMode="auto">
          <a:xfrm rot="-1281558">
            <a:off x="3781636" y="1618347"/>
            <a:ext cx="457200" cy="4114800"/>
            <a:chOff x="4704" y="1440"/>
            <a:chExt cx="288" cy="2592"/>
          </a:xfrm>
        </p:grpSpPr>
        <p:sp>
          <p:nvSpPr>
            <p:cNvPr id="18481" name="Rectangle 4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Rectangle 4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Rectangle 4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Rectangle 4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Rectangle 4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6" name="Rectangle 5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7" name="Rectangle 5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8" name="Rectangle 5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9" name="Rectangle 5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34" name="Group 54"/>
          <p:cNvGrpSpPr>
            <a:grpSpLocks/>
          </p:cNvGrpSpPr>
          <p:nvPr/>
        </p:nvGrpSpPr>
        <p:grpSpPr bwMode="auto">
          <a:xfrm rot="857981">
            <a:off x="1725798" y="1781860"/>
            <a:ext cx="457200" cy="4114800"/>
            <a:chOff x="4704" y="1440"/>
            <a:chExt cx="288" cy="2592"/>
          </a:xfrm>
        </p:grpSpPr>
        <p:sp>
          <p:nvSpPr>
            <p:cNvPr id="18472" name="Rectangle 5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Rectangle 5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Rectangle 5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Rectangle 5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Rectangle 5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Rectangle 6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Rectangle 6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Rectangle 6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Rectangle 6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44" name="Group 64"/>
          <p:cNvGrpSpPr>
            <a:grpSpLocks/>
          </p:cNvGrpSpPr>
          <p:nvPr/>
        </p:nvGrpSpPr>
        <p:grpSpPr bwMode="auto">
          <a:xfrm rot="841298">
            <a:off x="5368473" y="1441886"/>
            <a:ext cx="457200" cy="4114800"/>
            <a:chOff x="4704" y="1440"/>
            <a:chExt cx="288" cy="2592"/>
          </a:xfrm>
        </p:grpSpPr>
        <p:sp>
          <p:nvSpPr>
            <p:cNvPr id="18463" name="Rectangle 6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Rectangle 6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Rectangle 6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Rectangle 6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Rectangle 6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Rectangle 7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Rectangle 7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Rectangle 7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1" name="Rectangle 7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54" name="Group 74"/>
          <p:cNvGrpSpPr>
            <a:grpSpLocks/>
          </p:cNvGrpSpPr>
          <p:nvPr/>
        </p:nvGrpSpPr>
        <p:grpSpPr bwMode="auto">
          <a:xfrm>
            <a:off x="7653440" y="1386424"/>
            <a:ext cx="457200" cy="4114800"/>
            <a:chOff x="4704" y="1440"/>
            <a:chExt cx="288" cy="2592"/>
          </a:xfrm>
        </p:grpSpPr>
        <p:sp>
          <p:nvSpPr>
            <p:cNvPr id="18454" name="Rectangle 7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Rectangle 7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Rectangle 7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Rectangle 7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Rectangle 7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Rectangle 8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Rectangle 8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Rectangle 8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Rectangle 8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64" name="Group 84"/>
          <p:cNvGrpSpPr>
            <a:grpSpLocks/>
          </p:cNvGrpSpPr>
          <p:nvPr/>
        </p:nvGrpSpPr>
        <p:grpSpPr bwMode="auto">
          <a:xfrm rot="2539259">
            <a:off x="4830837" y="1322146"/>
            <a:ext cx="457200" cy="4114800"/>
            <a:chOff x="4704" y="1440"/>
            <a:chExt cx="288" cy="2592"/>
          </a:xfrm>
        </p:grpSpPr>
        <p:sp>
          <p:nvSpPr>
            <p:cNvPr id="18445" name="Rectangle 8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Rectangle 8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Rectangle 8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Rectangle 8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Rectangle 8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Rectangle 9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Rectangle 9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Rectangle 9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Rectangle 9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79" name="Text Box 99"/>
          <p:cNvSpPr txBox="1">
            <a:spLocks noChangeArrowheads="1"/>
          </p:cNvSpPr>
          <p:nvPr/>
        </p:nvSpPr>
        <p:spPr bwMode="auto">
          <a:xfrm>
            <a:off x="943182" y="685800"/>
            <a:ext cx="65776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0">
                <a:solidFill>
                  <a:schemeClr val="tx1"/>
                </a:solidFill>
              </a:rPr>
              <a:t>Ch</a:t>
            </a:r>
            <a:r>
              <a:rPr lang="vi-VN" sz="3200" b="0">
                <a:solidFill>
                  <a:schemeClr val="tx1"/>
                </a:solidFill>
              </a:rPr>
              <a:t>ú</a:t>
            </a:r>
            <a:r>
              <a:rPr lang="en-US" sz="3200" b="0">
                <a:solidFill>
                  <a:schemeClr val="tx1"/>
                </a:solidFill>
              </a:rPr>
              <a:t>ng ta c</a:t>
            </a:r>
            <a:r>
              <a:rPr lang="vi-VN" sz="3200" b="0">
                <a:solidFill>
                  <a:schemeClr val="tx1"/>
                </a:solidFill>
              </a:rPr>
              <a:t>ó</a:t>
            </a:r>
            <a:r>
              <a:rPr lang="en-US" sz="3200" b="0">
                <a:solidFill>
                  <a:schemeClr val="tx1"/>
                </a:solidFill>
              </a:rPr>
              <a:t> 7 </a:t>
            </a:r>
            <a:r>
              <a:rPr lang="en-US" sz="3200" b="0" smtClean="0">
                <a:solidFill>
                  <a:schemeClr val="tx1"/>
                </a:solidFill>
              </a:rPr>
              <a:t>nan </a:t>
            </a:r>
            <a:r>
              <a:rPr lang="en-US" sz="3200" b="0">
                <a:solidFill>
                  <a:schemeClr val="tx1"/>
                </a:solidFill>
              </a:rPr>
              <a:t>ngang nh</a:t>
            </a:r>
            <a:r>
              <a:rPr lang="vi-VN" sz="3200" b="0">
                <a:solidFill>
                  <a:schemeClr val="tx1"/>
                </a:solidFill>
              </a:rPr>
              <a:t>ư</a:t>
            </a:r>
            <a:r>
              <a:rPr lang="en-US" sz="3200" b="0">
                <a:solidFill>
                  <a:schemeClr val="tx1"/>
                </a:solidFill>
              </a:rPr>
              <a:t> sau:</a:t>
            </a:r>
            <a:endParaRPr lang="vi-VN" sz="3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655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3939" y="9334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23939" y="14668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3939" y="20002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23939" y="25003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3939" y="30337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23939" y="35671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23939" y="41148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3939" y="46482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23939" y="51816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57339" y="9334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57339" y="14668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57339" y="20002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57339" y="25003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57339" y="30337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57339" y="35671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57339" y="41148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57339" y="46482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57339" y="51816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85976" y="9334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85976" y="14668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85976" y="20002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85976" y="25003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85976" y="30337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085976" y="35671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085976" y="41148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085976" y="46482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85976" y="51816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619376" y="9334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19376" y="14668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619376" y="20002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619376" y="25003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619376" y="30337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19376" y="35671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619376" y="41148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619376" y="46482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619376" y="51816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128963" y="9334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28963" y="14668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128963" y="20002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128963" y="25003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128963" y="30337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128963" y="3567113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128963" y="41148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128963" y="46482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128963" y="5181600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662363" y="9334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191000" y="9334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724400" y="9334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257800" y="933451"/>
            <a:ext cx="5334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Group 202"/>
          <p:cNvGrpSpPr/>
          <p:nvPr/>
        </p:nvGrpSpPr>
        <p:grpSpPr>
          <a:xfrm>
            <a:off x="5257800" y="-2781298"/>
            <a:ext cx="533400" cy="8496298"/>
            <a:chOff x="7391400" y="-1790698"/>
            <a:chExt cx="533400" cy="8496298"/>
          </a:xfrm>
        </p:grpSpPr>
        <p:grpSp>
          <p:nvGrpSpPr>
            <p:cNvPr id="204" name="Group 203"/>
            <p:cNvGrpSpPr/>
            <p:nvPr/>
          </p:nvGrpSpPr>
          <p:grpSpPr>
            <a:xfrm>
              <a:off x="7391400" y="2457451"/>
              <a:ext cx="533400" cy="4248149"/>
              <a:chOff x="5257800" y="1466851"/>
              <a:chExt cx="533400" cy="4248149"/>
            </a:xfrm>
          </p:grpSpPr>
          <p:sp>
            <p:nvSpPr>
              <p:cNvPr id="214" name="Rectangle 213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7391400" y="-1790698"/>
              <a:ext cx="533400" cy="4248149"/>
              <a:chOff x="5257800" y="1466851"/>
              <a:chExt cx="533400" cy="4248149"/>
            </a:xfrm>
            <a:solidFill>
              <a:schemeClr val="bg1"/>
            </a:solidFill>
          </p:grpSpPr>
          <p:sp>
            <p:nvSpPr>
              <p:cNvPr id="206" name="Rectangle 205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2" name="Cây Kéo 1"/>
          <p:cNvSpPr>
            <a:spLocks noChangeArrowheads="1"/>
          </p:cNvSpPr>
          <p:nvPr/>
        </p:nvSpPr>
        <p:spPr bwMode="auto">
          <a:xfrm rot="16200000">
            <a:off x="5530011" y="5366589"/>
            <a:ext cx="8728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 smtClean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 smtClean="0">
                <a:solidFill>
                  <a:srgbClr val="000066"/>
                </a:solidFill>
                <a:latin typeface="Arial" charset="0"/>
              </a:rPr>
              <a:t> </a:t>
            </a:r>
            <a:endParaRPr lang="en-US" sz="4800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344" name="Group 343"/>
          <p:cNvGrpSpPr/>
          <p:nvPr/>
        </p:nvGrpSpPr>
        <p:grpSpPr>
          <a:xfrm>
            <a:off x="4724400" y="-2781299"/>
            <a:ext cx="533400" cy="8496298"/>
            <a:chOff x="7391400" y="-1790698"/>
            <a:chExt cx="533400" cy="8496298"/>
          </a:xfrm>
        </p:grpSpPr>
        <p:grpSp>
          <p:nvGrpSpPr>
            <p:cNvPr id="345" name="Group 344"/>
            <p:cNvGrpSpPr/>
            <p:nvPr/>
          </p:nvGrpSpPr>
          <p:grpSpPr>
            <a:xfrm>
              <a:off x="7391400" y="2457451"/>
              <a:ext cx="533400" cy="4248149"/>
              <a:chOff x="5257800" y="1466851"/>
              <a:chExt cx="533400" cy="4248149"/>
            </a:xfrm>
          </p:grpSpPr>
          <p:sp>
            <p:nvSpPr>
              <p:cNvPr id="355" name="Rectangle 354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6" name="Group 345"/>
            <p:cNvGrpSpPr/>
            <p:nvPr/>
          </p:nvGrpSpPr>
          <p:grpSpPr>
            <a:xfrm>
              <a:off x="7391400" y="-1790698"/>
              <a:ext cx="533400" cy="4248149"/>
              <a:chOff x="5257800" y="1466851"/>
              <a:chExt cx="533400" cy="4248149"/>
            </a:xfrm>
            <a:solidFill>
              <a:schemeClr val="bg1"/>
            </a:solidFill>
          </p:grpSpPr>
          <p:sp>
            <p:nvSpPr>
              <p:cNvPr id="347" name="Rectangle 346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3" name="Cây Kéo 2"/>
          <p:cNvSpPr>
            <a:spLocks noChangeArrowheads="1"/>
          </p:cNvSpPr>
          <p:nvPr/>
        </p:nvSpPr>
        <p:spPr bwMode="auto">
          <a:xfrm rot="16200000">
            <a:off x="4950951" y="5371352"/>
            <a:ext cx="8728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 smtClean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 smtClean="0">
                <a:solidFill>
                  <a:srgbClr val="000066"/>
                </a:solidFill>
                <a:latin typeface="Arial" charset="0"/>
              </a:rPr>
              <a:t> </a:t>
            </a:r>
            <a:endParaRPr lang="en-US" sz="4800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404" name="Group 403"/>
          <p:cNvGrpSpPr/>
          <p:nvPr/>
        </p:nvGrpSpPr>
        <p:grpSpPr>
          <a:xfrm>
            <a:off x="4191000" y="-2781299"/>
            <a:ext cx="533400" cy="8496298"/>
            <a:chOff x="7391400" y="-1790698"/>
            <a:chExt cx="533400" cy="8496298"/>
          </a:xfrm>
          <a:solidFill>
            <a:srgbClr val="00B0F0"/>
          </a:solidFill>
        </p:grpSpPr>
        <p:grpSp>
          <p:nvGrpSpPr>
            <p:cNvPr id="405" name="Group 404"/>
            <p:cNvGrpSpPr/>
            <p:nvPr/>
          </p:nvGrpSpPr>
          <p:grpSpPr>
            <a:xfrm>
              <a:off x="7391400" y="2457451"/>
              <a:ext cx="533400" cy="4248149"/>
              <a:chOff x="5257800" y="1466851"/>
              <a:chExt cx="533400" cy="4248149"/>
            </a:xfrm>
            <a:grpFill/>
          </p:grpSpPr>
          <p:sp>
            <p:nvSpPr>
              <p:cNvPr id="415" name="Rectangle 414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6" name="Group 405"/>
            <p:cNvGrpSpPr/>
            <p:nvPr/>
          </p:nvGrpSpPr>
          <p:grpSpPr>
            <a:xfrm>
              <a:off x="7391400" y="-1790698"/>
              <a:ext cx="533400" cy="4248149"/>
              <a:chOff x="5257800" y="1466851"/>
              <a:chExt cx="533400" cy="4248149"/>
            </a:xfrm>
            <a:grpFill/>
          </p:grpSpPr>
          <p:sp>
            <p:nvSpPr>
              <p:cNvPr id="407" name="Rectangle 406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23" name="Cây Kéo 3"/>
          <p:cNvSpPr>
            <a:spLocks noChangeArrowheads="1"/>
          </p:cNvSpPr>
          <p:nvPr/>
        </p:nvSpPr>
        <p:spPr bwMode="auto">
          <a:xfrm rot="16200000">
            <a:off x="4448924" y="5371352"/>
            <a:ext cx="8728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 smtClean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 smtClean="0">
                <a:solidFill>
                  <a:srgbClr val="000066"/>
                </a:solidFill>
                <a:latin typeface="Arial" charset="0"/>
              </a:rPr>
              <a:t> </a:t>
            </a:r>
            <a:endParaRPr lang="en-US" sz="4800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464" name="Group 463"/>
          <p:cNvGrpSpPr/>
          <p:nvPr/>
        </p:nvGrpSpPr>
        <p:grpSpPr>
          <a:xfrm>
            <a:off x="3681413" y="-2776535"/>
            <a:ext cx="533400" cy="8496298"/>
            <a:chOff x="7391400" y="-1790698"/>
            <a:chExt cx="533400" cy="8496298"/>
          </a:xfrm>
        </p:grpSpPr>
        <p:grpSp>
          <p:nvGrpSpPr>
            <p:cNvPr id="465" name="Group 464"/>
            <p:cNvGrpSpPr/>
            <p:nvPr/>
          </p:nvGrpSpPr>
          <p:grpSpPr>
            <a:xfrm>
              <a:off x="7391400" y="2457451"/>
              <a:ext cx="533400" cy="4248149"/>
              <a:chOff x="5257800" y="1466851"/>
              <a:chExt cx="533400" cy="4248149"/>
            </a:xfrm>
          </p:grpSpPr>
          <p:sp>
            <p:nvSpPr>
              <p:cNvPr id="475" name="Rectangle 474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6" name="Group 465"/>
            <p:cNvGrpSpPr/>
            <p:nvPr/>
          </p:nvGrpSpPr>
          <p:grpSpPr>
            <a:xfrm>
              <a:off x="7391400" y="-1790698"/>
              <a:ext cx="533400" cy="4248149"/>
              <a:chOff x="5257800" y="1466851"/>
              <a:chExt cx="533400" cy="4248149"/>
            </a:xfrm>
            <a:solidFill>
              <a:schemeClr val="bg1"/>
            </a:solidFill>
          </p:grpSpPr>
          <p:sp>
            <p:nvSpPr>
              <p:cNvPr id="467" name="Rectangle 466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3" name="Cây Kéo4"/>
          <p:cNvSpPr>
            <a:spLocks noChangeArrowheads="1"/>
          </p:cNvSpPr>
          <p:nvPr/>
        </p:nvSpPr>
        <p:spPr bwMode="auto">
          <a:xfrm rot="16200000">
            <a:off x="3731751" y="5314203"/>
            <a:ext cx="8728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800" dirty="0" smtClean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 smtClean="0">
                <a:solidFill>
                  <a:srgbClr val="000066"/>
                </a:solidFill>
                <a:latin typeface="Arial" charset="0"/>
              </a:rPr>
              <a:t> </a:t>
            </a:r>
            <a:endParaRPr lang="en-US" sz="4800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484" name="Group 483"/>
          <p:cNvGrpSpPr/>
          <p:nvPr/>
        </p:nvGrpSpPr>
        <p:grpSpPr>
          <a:xfrm>
            <a:off x="3148013" y="-2776535"/>
            <a:ext cx="533400" cy="8496298"/>
            <a:chOff x="7391400" y="-1790698"/>
            <a:chExt cx="533400" cy="8496298"/>
          </a:xfrm>
        </p:grpSpPr>
        <p:grpSp>
          <p:nvGrpSpPr>
            <p:cNvPr id="485" name="Group 484"/>
            <p:cNvGrpSpPr/>
            <p:nvPr/>
          </p:nvGrpSpPr>
          <p:grpSpPr>
            <a:xfrm>
              <a:off x="7391400" y="2457451"/>
              <a:ext cx="533400" cy="4248149"/>
              <a:chOff x="5257800" y="1466851"/>
              <a:chExt cx="533400" cy="4248149"/>
            </a:xfrm>
          </p:grpSpPr>
          <p:sp>
            <p:nvSpPr>
              <p:cNvPr id="495" name="Rectangle 494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6" name="Group 485"/>
            <p:cNvGrpSpPr/>
            <p:nvPr/>
          </p:nvGrpSpPr>
          <p:grpSpPr>
            <a:xfrm>
              <a:off x="7391400" y="-1790698"/>
              <a:ext cx="533400" cy="4248149"/>
              <a:chOff x="5257800" y="1466851"/>
              <a:chExt cx="533400" cy="4248149"/>
            </a:xfrm>
            <a:solidFill>
              <a:schemeClr val="bg1"/>
            </a:solidFill>
          </p:grpSpPr>
          <p:sp>
            <p:nvSpPr>
              <p:cNvPr id="487" name="Rectangle 486"/>
              <p:cNvSpPr/>
              <p:nvPr/>
            </p:nvSpPr>
            <p:spPr>
              <a:xfrm>
                <a:off x="5257800" y="14668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5257800" y="2000251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/>
              <p:cNvSpPr/>
              <p:nvPr/>
            </p:nvSpPr>
            <p:spPr>
              <a:xfrm>
                <a:off x="5257800" y="25003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/>
              <p:cNvSpPr/>
              <p:nvPr/>
            </p:nvSpPr>
            <p:spPr>
              <a:xfrm>
                <a:off x="5257800" y="30337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/>
              <p:cNvSpPr/>
              <p:nvPr/>
            </p:nvSpPr>
            <p:spPr>
              <a:xfrm>
                <a:off x="5257800" y="3567113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/>
              <p:cNvSpPr/>
              <p:nvPr/>
            </p:nvSpPr>
            <p:spPr>
              <a:xfrm>
                <a:off x="5257800" y="41148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/>
              <p:cNvSpPr/>
              <p:nvPr/>
            </p:nvSpPr>
            <p:spPr>
              <a:xfrm>
                <a:off x="5257800" y="4648200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/>
              <p:cNvSpPr/>
              <p:nvPr/>
            </p:nvSpPr>
            <p:spPr>
              <a:xfrm>
                <a:off x="5257800" y="5181600"/>
                <a:ext cx="533400" cy="533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50" name="Straight Arrow Connector 149"/>
          <p:cNvCxnSpPr/>
          <p:nvPr/>
        </p:nvCxnSpPr>
        <p:spPr>
          <a:xfrm flipH="1" flipV="1">
            <a:off x="5978735" y="1498462"/>
            <a:ext cx="879265" cy="7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6858000" y="1143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Cắt đến đây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08"/>
          <p:cNvSpPr>
            <a:spLocks noChangeArrowheads="1"/>
          </p:cNvSpPr>
          <p:nvPr/>
        </p:nvSpPr>
        <p:spPr bwMode="auto">
          <a:xfrm rot="16200000">
            <a:off x="2243137" y="5754195"/>
            <a:ext cx="725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002060"/>
                </a:solidFill>
                <a:sym typeface="Wingdings" pitchFamily="2" charset="2"/>
              </a:rPr>
              <a:t>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57" name="Rectangle 109"/>
          <p:cNvSpPr>
            <a:spLocks noChangeArrowheads="1"/>
          </p:cNvSpPr>
          <p:nvPr/>
        </p:nvSpPr>
        <p:spPr bwMode="auto">
          <a:xfrm rot="16200000">
            <a:off x="2776537" y="5754195"/>
            <a:ext cx="725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002060"/>
                </a:solidFill>
                <a:sym typeface="Wingdings" pitchFamily="2" charset="2"/>
              </a:rPr>
              <a:t>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58" name="Text Box 87"/>
          <p:cNvSpPr txBox="1">
            <a:spLocks noChangeArrowheads="1"/>
          </p:cNvSpPr>
          <p:nvPr/>
        </p:nvSpPr>
        <p:spPr bwMode="auto">
          <a:xfrm>
            <a:off x="1600200" y="152400"/>
            <a:ext cx="6629401" cy="58477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Cắt các nan </a:t>
            </a:r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dọc </a:t>
            </a:r>
            <a:r>
              <a:rPr lang="en-US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(tờ giấy màu </a:t>
            </a:r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xanh)</a:t>
            </a:r>
            <a:endParaRPr lang="en-US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0" name="Rectangle 108"/>
          <p:cNvSpPr>
            <a:spLocks noChangeArrowheads="1"/>
          </p:cNvSpPr>
          <p:nvPr/>
        </p:nvSpPr>
        <p:spPr bwMode="auto">
          <a:xfrm rot="16200000">
            <a:off x="1751014" y="5754195"/>
            <a:ext cx="725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002060"/>
                </a:solidFill>
                <a:sym typeface="Wingdings" pitchFamily="2" charset="2"/>
              </a:rPr>
              <a:t>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1" name="Rectangle 108"/>
          <p:cNvSpPr>
            <a:spLocks noChangeArrowheads="1"/>
          </p:cNvSpPr>
          <p:nvPr/>
        </p:nvSpPr>
        <p:spPr bwMode="auto">
          <a:xfrm rot="16200000">
            <a:off x="1237456" y="5711826"/>
            <a:ext cx="7254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0" dirty="0">
                <a:solidFill>
                  <a:srgbClr val="002060"/>
                </a:solidFill>
                <a:sym typeface="Wingdings" pitchFamily="2" charset="2"/>
              </a:rPr>
              <a:t>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151541"/>
      </p:ext>
    </p:extLst>
  </p:cSld>
  <p:clrMapOvr>
    <a:masterClrMapping/>
  </p:clrMapOvr>
  <p:transition advTm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 -0.01919 L -0.0342 -0.682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18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180000">
                                      <p:cBhvr>
                                        <p:cTn id="1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58 -0.00046 L 2.77778E-7 -0.0004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00"/>
                            </p:stCondLst>
                            <p:childTnLst>
                              <p:par>
                                <p:cTn id="3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1 -0.0222 L -0.03091 -0.6866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23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180000">
                                      <p:cBhvr>
                                        <p:cTn id="39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900"/>
                            </p:stCondLst>
                            <p:childTnLst>
                              <p:par>
                                <p:cTn id="4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 0.00231 L -0.0309 -0.672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75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180000">
                                      <p:cBhvr>
                                        <p:cTn id="51" dur="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6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100"/>
                            </p:stCondLst>
                            <p:childTnLst>
                              <p:par>
                                <p:cTn id="5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0.01065 L -0.01423 -0.664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75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180000">
                                      <p:cBhvr>
                                        <p:cTn id="63" dur="2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300"/>
                            </p:stCondLst>
                            <p:childTnLst>
                              <p:par>
                                <p:cTn id="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8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30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8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30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8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30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8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300"/>
                            </p:stCondLst>
                            <p:childTnLst>
                              <p:par>
                                <p:cTn id="10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222" grpId="1"/>
      <p:bldP spid="222" grpId="2"/>
      <p:bldP spid="363" grpId="0"/>
      <p:bldP spid="363" grpId="1"/>
      <p:bldP spid="363" grpId="2"/>
      <p:bldP spid="423" grpId="0"/>
      <p:bldP spid="423" grpId="1"/>
      <p:bldP spid="423" grpId="2"/>
      <p:bldP spid="483" grpId="0"/>
      <p:bldP spid="483" grpId="1"/>
      <p:bldP spid="483" grpId="2"/>
      <p:bldP spid="151" grpId="0"/>
      <p:bldP spid="151" grpId="1"/>
      <p:bldP spid="156" grpId="0"/>
      <p:bldP spid="156" grpId="1"/>
      <p:bldP spid="157" grpId="0"/>
      <p:bldP spid="157" grpId="1"/>
      <p:bldP spid="160" grpId="0"/>
      <p:bldP spid="160" grpId="1"/>
      <p:bldP spid="161" grpId="0"/>
      <p:bldP spid="16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2152325" y="1216560"/>
            <a:ext cx="4397375" cy="4114800"/>
            <a:chOff x="1546225" y="1981200"/>
            <a:chExt cx="4397375" cy="4114800"/>
          </a:xfrm>
          <a:solidFill>
            <a:srgbClr val="00B0F0"/>
          </a:solidFill>
        </p:grpSpPr>
        <p:grpSp>
          <p:nvGrpSpPr>
            <p:cNvPr id="22530" name="Group 86"/>
            <p:cNvGrpSpPr>
              <a:grpSpLocks/>
            </p:cNvGrpSpPr>
            <p:nvPr/>
          </p:nvGrpSpPr>
          <p:grpSpPr bwMode="auto">
            <a:xfrm rot="-417068">
              <a:off x="2438400" y="2057400"/>
              <a:ext cx="457200" cy="3657600"/>
              <a:chOff x="1680" y="1248"/>
              <a:chExt cx="288" cy="2304"/>
            </a:xfrm>
            <a:grpFill/>
          </p:grpSpPr>
          <p:sp>
            <p:nvSpPr>
              <p:cNvPr id="22612" name="Rectangle 6"/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3" name="Rectangle 7"/>
              <p:cNvSpPr>
                <a:spLocks noChangeArrowheads="1"/>
              </p:cNvSpPr>
              <p:nvPr/>
            </p:nvSpPr>
            <p:spPr bwMode="auto">
              <a:xfrm>
                <a:off x="1680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4" name="Rectangle 8"/>
              <p:cNvSpPr>
                <a:spLocks noChangeArrowheads="1"/>
              </p:cNvSpPr>
              <p:nvPr/>
            </p:nvSpPr>
            <p:spPr bwMode="auto">
              <a:xfrm>
                <a:off x="1680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5" name="Rectangle 9"/>
              <p:cNvSpPr>
                <a:spLocks noChangeArrowheads="1"/>
              </p:cNvSpPr>
              <p:nvPr/>
            </p:nvSpPr>
            <p:spPr bwMode="auto">
              <a:xfrm>
                <a:off x="1680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6" name="Rectangle 44"/>
              <p:cNvSpPr>
                <a:spLocks noChangeArrowheads="1"/>
              </p:cNvSpPr>
              <p:nvPr/>
            </p:nvSpPr>
            <p:spPr bwMode="auto">
              <a:xfrm>
                <a:off x="1680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7" name="Rectangle 46"/>
              <p:cNvSpPr>
                <a:spLocks noChangeArrowheads="1"/>
              </p:cNvSpPr>
              <p:nvPr/>
            </p:nvSpPr>
            <p:spPr bwMode="auto">
              <a:xfrm>
                <a:off x="1680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8" name="Rectangle 47"/>
              <p:cNvSpPr>
                <a:spLocks noChangeArrowheads="1"/>
              </p:cNvSpPr>
              <p:nvPr/>
            </p:nvSpPr>
            <p:spPr bwMode="auto">
              <a:xfrm>
                <a:off x="1680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9" name="Rectangle 48"/>
              <p:cNvSpPr>
                <a:spLocks noChangeArrowheads="1"/>
              </p:cNvSpPr>
              <p:nvPr/>
            </p:nvSpPr>
            <p:spPr bwMode="auto">
              <a:xfrm>
                <a:off x="1680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31" name="Rectangle 11"/>
            <p:cNvSpPr>
              <a:spLocks noChangeArrowheads="1"/>
            </p:cNvSpPr>
            <p:nvPr/>
          </p:nvSpPr>
          <p:spPr bwMode="auto">
            <a:xfrm>
              <a:off x="2209800" y="5638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" name="Rectangle 19"/>
            <p:cNvSpPr>
              <a:spLocks noChangeArrowheads="1"/>
            </p:cNvSpPr>
            <p:nvPr/>
          </p:nvSpPr>
          <p:spPr bwMode="auto">
            <a:xfrm>
              <a:off x="4953000" y="4267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" name="Rectangle 23"/>
            <p:cNvSpPr>
              <a:spLocks noChangeArrowheads="1"/>
            </p:cNvSpPr>
            <p:nvPr/>
          </p:nvSpPr>
          <p:spPr bwMode="auto">
            <a:xfrm>
              <a:off x="4953000" y="51816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4" name="Rectangle 25"/>
            <p:cNvSpPr>
              <a:spLocks noChangeArrowheads="1"/>
            </p:cNvSpPr>
            <p:nvPr/>
          </p:nvSpPr>
          <p:spPr bwMode="auto">
            <a:xfrm>
              <a:off x="5410200" y="5638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Rectangle 26"/>
            <p:cNvSpPr>
              <a:spLocks noChangeArrowheads="1"/>
            </p:cNvSpPr>
            <p:nvPr/>
          </p:nvSpPr>
          <p:spPr bwMode="auto">
            <a:xfrm>
              <a:off x="4953000" y="5638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Rectangle 27"/>
            <p:cNvSpPr>
              <a:spLocks noChangeArrowheads="1"/>
            </p:cNvSpPr>
            <p:nvPr/>
          </p:nvSpPr>
          <p:spPr bwMode="auto">
            <a:xfrm>
              <a:off x="4495800" y="5638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Rectangle 31"/>
            <p:cNvSpPr>
              <a:spLocks noChangeArrowheads="1"/>
            </p:cNvSpPr>
            <p:nvPr/>
          </p:nvSpPr>
          <p:spPr bwMode="auto">
            <a:xfrm>
              <a:off x="4038600" y="5638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Rectangle 45"/>
            <p:cNvSpPr>
              <a:spLocks noChangeArrowheads="1"/>
            </p:cNvSpPr>
            <p:nvPr/>
          </p:nvSpPr>
          <p:spPr bwMode="auto">
            <a:xfrm>
              <a:off x="2667000" y="5638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39" name="Group 85"/>
            <p:cNvGrpSpPr>
              <a:grpSpLocks/>
            </p:cNvGrpSpPr>
            <p:nvPr/>
          </p:nvGrpSpPr>
          <p:grpSpPr bwMode="auto">
            <a:xfrm rot="-131959">
              <a:off x="2133600" y="1981200"/>
              <a:ext cx="457200" cy="3657600"/>
              <a:chOff x="1392" y="1248"/>
              <a:chExt cx="288" cy="2304"/>
            </a:xfrm>
            <a:grpFill/>
          </p:grpSpPr>
          <p:sp>
            <p:nvSpPr>
              <p:cNvPr id="22604" name="Rectangle 4"/>
              <p:cNvSpPr>
                <a:spLocks noChangeArrowheads="1"/>
              </p:cNvSpPr>
              <p:nvPr/>
            </p:nvSpPr>
            <p:spPr bwMode="auto">
              <a:xfrm>
                <a:off x="1392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5" name="Rectangle 5"/>
              <p:cNvSpPr>
                <a:spLocks noChangeArrowheads="1"/>
              </p:cNvSpPr>
              <p:nvPr/>
            </p:nvSpPr>
            <p:spPr bwMode="auto">
              <a:xfrm>
                <a:off x="1392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6" name="Rectangle 10"/>
              <p:cNvSpPr>
                <a:spLocks noChangeArrowheads="1"/>
              </p:cNvSpPr>
              <p:nvPr/>
            </p:nvSpPr>
            <p:spPr bwMode="auto">
              <a:xfrm>
                <a:off x="1392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7" name="Rectangle 12"/>
              <p:cNvSpPr>
                <a:spLocks noChangeArrowheads="1"/>
              </p:cNvSpPr>
              <p:nvPr/>
            </p:nvSpPr>
            <p:spPr bwMode="auto">
              <a:xfrm>
                <a:off x="1392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8" name="Rectangle 13"/>
              <p:cNvSpPr>
                <a:spLocks noChangeArrowheads="1"/>
              </p:cNvSpPr>
              <p:nvPr/>
            </p:nvSpPr>
            <p:spPr bwMode="auto">
              <a:xfrm>
                <a:off x="1392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9" name="Rectangle 14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0" name="Rectangle 15"/>
              <p:cNvSpPr>
                <a:spLocks noChangeArrowheads="1"/>
              </p:cNvSpPr>
              <p:nvPr/>
            </p:nvSpPr>
            <p:spPr bwMode="auto">
              <a:xfrm>
                <a:off x="1392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1" name="Rectangle 49"/>
              <p:cNvSpPr>
                <a:spLocks noChangeArrowheads="1"/>
              </p:cNvSpPr>
              <p:nvPr/>
            </p:nvSpPr>
            <p:spPr bwMode="auto">
              <a:xfrm>
                <a:off x="1392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0" name="Rectangle 53"/>
            <p:cNvSpPr>
              <a:spLocks noChangeArrowheads="1"/>
            </p:cNvSpPr>
            <p:nvPr/>
          </p:nvSpPr>
          <p:spPr bwMode="auto">
            <a:xfrm>
              <a:off x="4953000" y="24384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Rectangle 56"/>
            <p:cNvSpPr>
              <a:spLocks noChangeArrowheads="1"/>
            </p:cNvSpPr>
            <p:nvPr/>
          </p:nvSpPr>
          <p:spPr bwMode="auto">
            <a:xfrm>
              <a:off x="4953000" y="198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Rectangle 57"/>
            <p:cNvSpPr>
              <a:spLocks noChangeArrowheads="1"/>
            </p:cNvSpPr>
            <p:nvPr/>
          </p:nvSpPr>
          <p:spPr bwMode="auto">
            <a:xfrm>
              <a:off x="4953000" y="47244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43" name="Group 90"/>
            <p:cNvGrpSpPr>
              <a:grpSpLocks/>
            </p:cNvGrpSpPr>
            <p:nvPr/>
          </p:nvGrpSpPr>
          <p:grpSpPr bwMode="auto">
            <a:xfrm rot="-176234">
              <a:off x="3962400" y="1981200"/>
              <a:ext cx="457200" cy="3657600"/>
              <a:chOff x="2544" y="1248"/>
              <a:chExt cx="288" cy="2304"/>
            </a:xfrm>
            <a:grpFill/>
          </p:grpSpPr>
          <p:sp>
            <p:nvSpPr>
              <p:cNvPr id="22596" name="Rectangle 28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7" name="Rectangle 29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8" name="Rectangle 30"/>
              <p:cNvSpPr>
                <a:spLocks noChangeArrowheads="1"/>
              </p:cNvSpPr>
              <p:nvPr/>
            </p:nvSpPr>
            <p:spPr bwMode="auto">
              <a:xfrm>
                <a:off x="2544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9" name="Rectangle 50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0" name="Rectangle 59"/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1" name="Rectangle 60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2" name="Rectangle 61"/>
              <p:cNvSpPr>
                <a:spLocks noChangeArrowheads="1"/>
              </p:cNvSpPr>
              <p:nvPr/>
            </p:nvSpPr>
            <p:spPr bwMode="auto">
              <a:xfrm>
                <a:off x="2544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3" name="Rectangle 62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4" name="Group 89"/>
            <p:cNvGrpSpPr>
              <a:grpSpLocks/>
            </p:cNvGrpSpPr>
            <p:nvPr/>
          </p:nvGrpSpPr>
          <p:grpSpPr bwMode="auto">
            <a:xfrm rot="-233680">
              <a:off x="3429000" y="2057400"/>
              <a:ext cx="457200" cy="3657600"/>
              <a:chOff x="2256" y="1248"/>
              <a:chExt cx="288" cy="2304"/>
            </a:xfrm>
            <a:grpFill/>
          </p:grpSpPr>
          <p:sp>
            <p:nvSpPr>
              <p:cNvPr id="22588" name="Rectangle 16"/>
              <p:cNvSpPr>
                <a:spLocks noChangeArrowheads="1"/>
              </p:cNvSpPr>
              <p:nvPr/>
            </p:nvSpPr>
            <p:spPr bwMode="auto">
              <a:xfrm>
                <a:off x="2256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9" name="Rectangle 17"/>
              <p:cNvSpPr>
                <a:spLocks noChangeArrowheads="1"/>
              </p:cNvSpPr>
              <p:nvPr/>
            </p:nvSpPr>
            <p:spPr bwMode="auto">
              <a:xfrm>
                <a:off x="2256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0" name="Rectangle 32"/>
              <p:cNvSpPr>
                <a:spLocks noChangeArrowheads="1"/>
              </p:cNvSpPr>
              <p:nvPr/>
            </p:nvSpPr>
            <p:spPr bwMode="auto">
              <a:xfrm>
                <a:off x="2256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1" name="Rectangle 33"/>
              <p:cNvSpPr>
                <a:spLocks noChangeArrowheads="1"/>
              </p:cNvSpPr>
              <p:nvPr/>
            </p:nvSpPr>
            <p:spPr bwMode="auto">
              <a:xfrm>
                <a:off x="2256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2" name="Rectangle 34"/>
              <p:cNvSpPr>
                <a:spLocks noChangeArrowheads="1"/>
              </p:cNvSpPr>
              <p:nvPr/>
            </p:nvSpPr>
            <p:spPr bwMode="auto">
              <a:xfrm>
                <a:off x="2256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3" name="Rectangle 35"/>
              <p:cNvSpPr>
                <a:spLocks noChangeArrowheads="1"/>
              </p:cNvSpPr>
              <p:nvPr/>
            </p:nvSpPr>
            <p:spPr bwMode="auto">
              <a:xfrm>
                <a:off x="2256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4" name="Rectangle 51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5" name="Rectangle 63"/>
              <p:cNvSpPr>
                <a:spLocks noChangeArrowheads="1"/>
              </p:cNvSpPr>
              <p:nvPr/>
            </p:nvSpPr>
            <p:spPr bwMode="auto">
              <a:xfrm>
                <a:off x="2256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45" name="Group 88"/>
            <p:cNvGrpSpPr>
              <a:grpSpLocks/>
            </p:cNvGrpSpPr>
            <p:nvPr/>
          </p:nvGrpSpPr>
          <p:grpSpPr bwMode="auto">
            <a:xfrm rot="-309140">
              <a:off x="2971800" y="2057400"/>
              <a:ext cx="457200" cy="3657600"/>
              <a:chOff x="1968" y="1248"/>
              <a:chExt cx="288" cy="2304"/>
            </a:xfrm>
            <a:grpFill/>
          </p:grpSpPr>
          <p:sp>
            <p:nvSpPr>
              <p:cNvPr id="22580" name="Rectangle 37"/>
              <p:cNvSpPr>
                <a:spLocks noChangeArrowheads="1"/>
              </p:cNvSpPr>
              <p:nvPr/>
            </p:nvSpPr>
            <p:spPr bwMode="auto">
              <a:xfrm>
                <a:off x="1968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1" name="Rectangle 38"/>
              <p:cNvSpPr>
                <a:spLocks noChangeArrowheads="1"/>
              </p:cNvSpPr>
              <p:nvPr/>
            </p:nvSpPr>
            <p:spPr bwMode="auto">
              <a:xfrm>
                <a:off x="1968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2" name="Rectangle 39"/>
              <p:cNvSpPr>
                <a:spLocks noChangeArrowheads="1"/>
              </p:cNvSpPr>
              <p:nvPr/>
            </p:nvSpPr>
            <p:spPr bwMode="auto">
              <a:xfrm>
                <a:off x="1968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3" name="Rectangle 40"/>
              <p:cNvSpPr>
                <a:spLocks noChangeArrowheads="1"/>
              </p:cNvSpPr>
              <p:nvPr/>
            </p:nvSpPr>
            <p:spPr bwMode="auto">
              <a:xfrm>
                <a:off x="1968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4" name="Rectangle 41"/>
              <p:cNvSpPr>
                <a:spLocks noChangeArrowheads="1"/>
              </p:cNvSpPr>
              <p:nvPr/>
            </p:nvSpPr>
            <p:spPr bwMode="auto">
              <a:xfrm>
                <a:off x="1968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5" name="Rectangle 42"/>
              <p:cNvSpPr>
                <a:spLocks noChangeArrowheads="1"/>
              </p:cNvSpPr>
              <p:nvPr/>
            </p:nvSpPr>
            <p:spPr bwMode="auto">
              <a:xfrm>
                <a:off x="1968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6" name="Rectangle 64"/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7" name="Rectangle 65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6" name="Rectangle 70"/>
            <p:cNvSpPr>
              <a:spLocks noChangeArrowheads="1"/>
            </p:cNvSpPr>
            <p:nvPr/>
          </p:nvSpPr>
          <p:spPr bwMode="auto">
            <a:xfrm>
              <a:off x="4953000" y="28956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Rectangle 71"/>
            <p:cNvSpPr>
              <a:spLocks noChangeArrowheads="1"/>
            </p:cNvSpPr>
            <p:nvPr/>
          </p:nvSpPr>
          <p:spPr bwMode="auto">
            <a:xfrm>
              <a:off x="4953000" y="3352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48" name="Group 92"/>
            <p:cNvGrpSpPr>
              <a:grpSpLocks/>
            </p:cNvGrpSpPr>
            <p:nvPr/>
          </p:nvGrpSpPr>
          <p:grpSpPr bwMode="auto">
            <a:xfrm rot="185432">
              <a:off x="5486400" y="1981200"/>
              <a:ext cx="457200" cy="3657600"/>
              <a:chOff x="3408" y="1248"/>
              <a:chExt cx="288" cy="2304"/>
            </a:xfrm>
            <a:grpFill/>
          </p:grpSpPr>
          <p:sp>
            <p:nvSpPr>
              <p:cNvPr id="22572" name="Rectangle 18"/>
              <p:cNvSpPr>
                <a:spLocks noChangeArrowheads="1"/>
              </p:cNvSpPr>
              <p:nvPr/>
            </p:nvSpPr>
            <p:spPr bwMode="auto">
              <a:xfrm>
                <a:off x="3408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3" name="Rectangle 20"/>
              <p:cNvSpPr>
                <a:spLocks noChangeArrowheads="1"/>
              </p:cNvSpPr>
              <p:nvPr/>
            </p:nvSpPr>
            <p:spPr bwMode="auto">
              <a:xfrm>
                <a:off x="3408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4" name="Rectangle 22"/>
              <p:cNvSpPr>
                <a:spLocks noChangeArrowheads="1"/>
              </p:cNvSpPr>
              <p:nvPr/>
            </p:nvSpPr>
            <p:spPr bwMode="auto">
              <a:xfrm>
                <a:off x="3408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5" name="Rectangle 66"/>
              <p:cNvSpPr>
                <a:spLocks noChangeArrowheads="1"/>
              </p:cNvSpPr>
              <p:nvPr/>
            </p:nvSpPr>
            <p:spPr bwMode="auto">
              <a:xfrm>
                <a:off x="3408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6" name="Rectangle 67"/>
              <p:cNvSpPr>
                <a:spLocks noChangeArrowheads="1"/>
              </p:cNvSpPr>
              <p:nvPr/>
            </p:nvSpPr>
            <p:spPr bwMode="auto">
              <a:xfrm>
                <a:off x="3408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7" name="Rectangle 68"/>
              <p:cNvSpPr>
                <a:spLocks noChangeArrowheads="1"/>
              </p:cNvSpPr>
              <p:nvPr/>
            </p:nvSpPr>
            <p:spPr bwMode="auto">
              <a:xfrm>
                <a:off x="3408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8" name="Rectangle 69"/>
              <p:cNvSpPr>
                <a:spLocks noChangeArrowheads="1"/>
              </p:cNvSpPr>
              <p:nvPr/>
            </p:nvSpPr>
            <p:spPr bwMode="auto">
              <a:xfrm>
                <a:off x="3408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9" name="Rectangle 72"/>
              <p:cNvSpPr>
                <a:spLocks noChangeArrowheads="1"/>
              </p:cNvSpPr>
              <p:nvPr/>
            </p:nvSpPr>
            <p:spPr bwMode="auto">
              <a:xfrm>
                <a:off x="3408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9" name="Rectangle 73"/>
            <p:cNvSpPr>
              <a:spLocks noChangeArrowheads="1"/>
            </p:cNvSpPr>
            <p:nvPr/>
          </p:nvSpPr>
          <p:spPr bwMode="auto">
            <a:xfrm>
              <a:off x="4953000" y="38100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50" name="Group 91"/>
            <p:cNvGrpSpPr>
              <a:grpSpLocks/>
            </p:cNvGrpSpPr>
            <p:nvPr/>
          </p:nvGrpSpPr>
          <p:grpSpPr bwMode="auto">
            <a:xfrm rot="-149485">
              <a:off x="4419600" y="1981200"/>
              <a:ext cx="457200" cy="3657600"/>
              <a:chOff x="2832" y="1248"/>
              <a:chExt cx="288" cy="2304"/>
            </a:xfrm>
            <a:grpFill/>
          </p:grpSpPr>
          <p:sp>
            <p:nvSpPr>
              <p:cNvPr id="22564" name="Rectangle 21"/>
              <p:cNvSpPr>
                <a:spLocks noChangeArrowheads="1"/>
              </p:cNvSpPr>
              <p:nvPr/>
            </p:nvSpPr>
            <p:spPr bwMode="auto">
              <a:xfrm>
                <a:off x="2832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5" name="Rectangle 24"/>
              <p:cNvSpPr>
                <a:spLocks noChangeArrowheads="1"/>
              </p:cNvSpPr>
              <p:nvPr/>
            </p:nvSpPr>
            <p:spPr bwMode="auto">
              <a:xfrm>
                <a:off x="2832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6" name="Rectangle 52"/>
              <p:cNvSpPr>
                <a:spLocks noChangeArrowheads="1"/>
              </p:cNvSpPr>
              <p:nvPr/>
            </p:nvSpPr>
            <p:spPr bwMode="auto">
              <a:xfrm>
                <a:off x="2832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7" name="Rectangle 54"/>
              <p:cNvSpPr>
                <a:spLocks noChangeArrowheads="1"/>
              </p:cNvSpPr>
              <p:nvPr/>
            </p:nvSpPr>
            <p:spPr bwMode="auto">
              <a:xfrm>
                <a:off x="2832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8" name="Rectangle 55"/>
              <p:cNvSpPr>
                <a:spLocks noChangeArrowheads="1"/>
              </p:cNvSpPr>
              <p:nvPr/>
            </p:nvSpPr>
            <p:spPr bwMode="auto">
              <a:xfrm>
                <a:off x="2832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9" name="Rectangle 58"/>
              <p:cNvSpPr>
                <a:spLocks noChangeArrowheads="1"/>
              </p:cNvSpPr>
              <p:nvPr/>
            </p:nvSpPr>
            <p:spPr bwMode="auto">
              <a:xfrm>
                <a:off x="2832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0" name="Rectangle 74"/>
              <p:cNvSpPr>
                <a:spLocks noChangeArrowheads="1"/>
              </p:cNvSpPr>
              <p:nvPr/>
            </p:nvSpPr>
            <p:spPr bwMode="auto">
              <a:xfrm>
                <a:off x="2832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1" name="Rectangle 75"/>
              <p:cNvSpPr>
                <a:spLocks noChangeArrowheads="1"/>
              </p:cNvSpPr>
              <p:nvPr/>
            </p:nvSpPr>
            <p:spPr bwMode="auto">
              <a:xfrm>
                <a:off x="2832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51" name="Rectangle 76"/>
            <p:cNvSpPr>
              <a:spLocks noChangeArrowheads="1"/>
            </p:cNvSpPr>
            <p:nvPr/>
          </p:nvSpPr>
          <p:spPr bwMode="auto">
            <a:xfrm rot="5207878">
              <a:off x="1598613" y="2892425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Rectangle 77"/>
            <p:cNvSpPr>
              <a:spLocks noChangeArrowheads="1"/>
            </p:cNvSpPr>
            <p:nvPr/>
          </p:nvSpPr>
          <p:spPr bwMode="auto">
            <a:xfrm rot="5207878">
              <a:off x="1571625" y="24384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Rectangle 78"/>
            <p:cNvSpPr>
              <a:spLocks noChangeArrowheads="1"/>
            </p:cNvSpPr>
            <p:nvPr/>
          </p:nvSpPr>
          <p:spPr bwMode="auto">
            <a:xfrm rot="5207878">
              <a:off x="1546225" y="198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Rectangle 79"/>
            <p:cNvSpPr>
              <a:spLocks noChangeArrowheads="1"/>
            </p:cNvSpPr>
            <p:nvPr/>
          </p:nvSpPr>
          <p:spPr bwMode="auto">
            <a:xfrm rot="5207878">
              <a:off x="1727200" y="517525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Rectangle 80"/>
            <p:cNvSpPr>
              <a:spLocks noChangeArrowheads="1"/>
            </p:cNvSpPr>
            <p:nvPr/>
          </p:nvSpPr>
          <p:spPr bwMode="auto">
            <a:xfrm rot="5207878">
              <a:off x="1701800" y="4719638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Rectangle 81"/>
            <p:cNvSpPr>
              <a:spLocks noChangeArrowheads="1"/>
            </p:cNvSpPr>
            <p:nvPr/>
          </p:nvSpPr>
          <p:spPr bwMode="auto">
            <a:xfrm rot="5207878">
              <a:off x="1676400" y="4262438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Rectangle 82"/>
            <p:cNvSpPr>
              <a:spLocks noChangeArrowheads="1"/>
            </p:cNvSpPr>
            <p:nvPr/>
          </p:nvSpPr>
          <p:spPr bwMode="auto">
            <a:xfrm rot="5207878">
              <a:off x="1651000" y="3806825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Rectangle 83"/>
            <p:cNvSpPr>
              <a:spLocks noChangeArrowheads="1"/>
            </p:cNvSpPr>
            <p:nvPr/>
          </p:nvSpPr>
          <p:spPr bwMode="auto">
            <a:xfrm rot="5207878">
              <a:off x="1624013" y="3349625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Rectangle 84"/>
            <p:cNvSpPr>
              <a:spLocks noChangeArrowheads="1"/>
            </p:cNvSpPr>
            <p:nvPr/>
          </p:nvSpPr>
          <p:spPr bwMode="auto">
            <a:xfrm rot="5400000">
              <a:off x="1752600" y="5638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Rectangle 36"/>
            <p:cNvSpPr>
              <a:spLocks noChangeArrowheads="1"/>
            </p:cNvSpPr>
            <p:nvPr/>
          </p:nvSpPr>
          <p:spPr bwMode="auto">
            <a:xfrm>
              <a:off x="3581400" y="5638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Rectangle 43"/>
            <p:cNvSpPr>
              <a:spLocks noChangeArrowheads="1"/>
            </p:cNvSpPr>
            <p:nvPr/>
          </p:nvSpPr>
          <p:spPr bwMode="auto">
            <a:xfrm>
              <a:off x="3124200" y="5638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990963"/>
      </p:ext>
    </p:extLst>
  </p:cSld>
  <p:clrMapOvr>
    <a:masterClrMapping/>
  </p:clrMapOvr>
  <p:transition spd="slow" advClick="0" advTm="5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"/>
          <p:cNvGrpSpPr>
            <a:grpSpLocks/>
          </p:cNvGrpSpPr>
          <p:nvPr/>
        </p:nvGrpSpPr>
        <p:grpSpPr bwMode="auto">
          <a:xfrm rot="21182932">
            <a:off x="2648923" y="1628775"/>
            <a:ext cx="457200" cy="3657600"/>
            <a:chOff x="1680" y="1248"/>
            <a:chExt cx="288" cy="2304"/>
          </a:xfrm>
          <a:solidFill>
            <a:srgbClr val="00B0F0"/>
          </a:solidFill>
        </p:grpSpPr>
        <p:sp>
          <p:nvSpPr>
            <p:cNvPr id="23645" name="Rectangle 5"/>
            <p:cNvSpPr>
              <a:spLocks noChangeArrowheads="1"/>
            </p:cNvSpPr>
            <p:nvPr/>
          </p:nvSpPr>
          <p:spPr bwMode="auto">
            <a:xfrm>
              <a:off x="1680" y="211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46" name="Rectangle 6"/>
            <p:cNvSpPr>
              <a:spLocks noChangeArrowheads="1"/>
            </p:cNvSpPr>
            <p:nvPr/>
          </p:nvSpPr>
          <p:spPr bwMode="auto">
            <a:xfrm>
              <a:off x="1680" y="182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47" name="Rectangle 7"/>
            <p:cNvSpPr>
              <a:spLocks noChangeArrowheads="1"/>
            </p:cNvSpPr>
            <p:nvPr/>
          </p:nvSpPr>
          <p:spPr bwMode="auto">
            <a:xfrm>
              <a:off x="1680" y="153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48" name="Rectangle 8"/>
            <p:cNvSpPr>
              <a:spLocks noChangeArrowheads="1"/>
            </p:cNvSpPr>
            <p:nvPr/>
          </p:nvSpPr>
          <p:spPr bwMode="auto">
            <a:xfrm>
              <a:off x="1680" y="124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49" name="Rectangle 9"/>
            <p:cNvSpPr>
              <a:spLocks noChangeArrowheads="1"/>
            </p:cNvSpPr>
            <p:nvPr/>
          </p:nvSpPr>
          <p:spPr bwMode="auto">
            <a:xfrm>
              <a:off x="1680" y="240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50" name="Rectangle 10"/>
            <p:cNvSpPr>
              <a:spLocks noChangeArrowheads="1"/>
            </p:cNvSpPr>
            <p:nvPr/>
          </p:nvSpPr>
          <p:spPr bwMode="auto">
            <a:xfrm>
              <a:off x="1680" y="326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51" name="Rectangle 11"/>
            <p:cNvSpPr>
              <a:spLocks noChangeArrowheads="1"/>
            </p:cNvSpPr>
            <p:nvPr/>
          </p:nvSpPr>
          <p:spPr bwMode="auto">
            <a:xfrm>
              <a:off x="1680" y="297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52" name="Rectangle 12"/>
            <p:cNvSpPr>
              <a:spLocks noChangeArrowheads="1"/>
            </p:cNvSpPr>
            <p:nvPr/>
          </p:nvSpPr>
          <p:spPr bwMode="auto">
            <a:xfrm>
              <a:off x="1680" y="268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555" name="Rectangle 13"/>
          <p:cNvSpPr>
            <a:spLocks noChangeArrowheads="1"/>
          </p:cNvSpPr>
          <p:nvPr/>
        </p:nvSpPr>
        <p:spPr bwMode="auto">
          <a:xfrm>
            <a:off x="2420323" y="5210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14"/>
          <p:cNvSpPr>
            <a:spLocks noChangeArrowheads="1"/>
          </p:cNvSpPr>
          <p:nvPr/>
        </p:nvSpPr>
        <p:spPr bwMode="auto">
          <a:xfrm>
            <a:off x="5163523" y="38385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Rectangle 15"/>
          <p:cNvSpPr>
            <a:spLocks noChangeArrowheads="1"/>
          </p:cNvSpPr>
          <p:nvPr/>
        </p:nvSpPr>
        <p:spPr bwMode="auto">
          <a:xfrm>
            <a:off x="5163523" y="47529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8" name="Rectangle 16"/>
          <p:cNvSpPr>
            <a:spLocks noChangeArrowheads="1"/>
          </p:cNvSpPr>
          <p:nvPr/>
        </p:nvSpPr>
        <p:spPr bwMode="auto">
          <a:xfrm>
            <a:off x="5620723" y="5210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Rectangle 17"/>
          <p:cNvSpPr>
            <a:spLocks noChangeArrowheads="1"/>
          </p:cNvSpPr>
          <p:nvPr/>
        </p:nvSpPr>
        <p:spPr bwMode="auto">
          <a:xfrm>
            <a:off x="5163523" y="5210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4706323" y="5210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Rectangle 19"/>
          <p:cNvSpPr>
            <a:spLocks noChangeArrowheads="1"/>
          </p:cNvSpPr>
          <p:nvPr/>
        </p:nvSpPr>
        <p:spPr bwMode="auto">
          <a:xfrm>
            <a:off x="4249123" y="5210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Rectangle 20"/>
          <p:cNvSpPr>
            <a:spLocks noChangeArrowheads="1"/>
          </p:cNvSpPr>
          <p:nvPr/>
        </p:nvSpPr>
        <p:spPr bwMode="auto">
          <a:xfrm>
            <a:off x="2877523" y="5210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63" name="Group 21"/>
          <p:cNvGrpSpPr>
            <a:grpSpLocks/>
          </p:cNvGrpSpPr>
          <p:nvPr/>
        </p:nvGrpSpPr>
        <p:grpSpPr bwMode="auto">
          <a:xfrm rot="21468041">
            <a:off x="2344123" y="1552575"/>
            <a:ext cx="457200" cy="3657600"/>
            <a:chOff x="1392" y="1248"/>
            <a:chExt cx="288" cy="2304"/>
          </a:xfrm>
          <a:solidFill>
            <a:srgbClr val="00B0F0"/>
          </a:solidFill>
        </p:grpSpPr>
        <p:sp>
          <p:nvSpPr>
            <p:cNvPr id="23637" name="Rectangle 22"/>
            <p:cNvSpPr>
              <a:spLocks noChangeArrowheads="1"/>
            </p:cNvSpPr>
            <p:nvPr/>
          </p:nvSpPr>
          <p:spPr bwMode="auto">
            <a:xfrm>
              <a:off x="1392" y="268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8" name="Rectangle 23"/>
            <p:cNvSpPr>
              <a:spLocks noChangeArrowheads="1"/>
            </p:cNvSpPr>
            <p:nvPr/>
          </p:nvSpPr>
          <p:spPr bwMode="auto">
            <a:xfrm>
              <a:off x="1392" y="297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9" name="Rectangle 24"/>
            <p:cNvSpPr>
              <a:spLocks noChangeArrowheads="1"/>
            </p:cNvSpPr>
            <p:nvPr/>
          </p:nvSpPr>
          <p:spPr bwMode="auto">
            <a:xfrm>
              <a:off x="1392" y="326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40" name="Rectangle 25"/>
            <p:cNvSpPr>
              <a:spLocks noChangeArrowheads="1"/>
            </p:cNvSpPr>
            <p:nvPr/>
          </p:nvSpPr>
          <p:spPr bwMode="auto">
            <a:xfrm>
              <a:off x="1392" y="211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41" name="Rectangle 26"/>
            <p:cNvSpPr>
              <a:spLocks noChangeArrowheads="1"/>
            </p:cNvSpPr>
            <p:nvPr/>
          </p:nvSpPr>
          <p:spPr bwMode="auto">
            <a:xfrm>
              <a:off x="1392" y="182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42" name="Rectangle 27"/>
            <p:cNvSpPr>
              <a:spLocks noChangeArrowheads="1"/>
            </p:cNvSpPr>
            <p:nvPr/>
          </p:nvSpPr>
          <p:spPr bwMode="auto">
            <a:xfrm>
              <a:off x="1392" y="153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43" name="Rectangle 28"/>
            <p:cNvSpPr>
              <a:spLocks noChangeArrowheads="1"/>
            </p:cNvSpPr>
            <p:nvPr/>
          </p:nvSpPr>
          <p:spPr bwMode="auto">
            <a:xfrm>
              <a:off x="1392" y="124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44" name="Rectangle 29"/>
            <p:cNvSpPr>
              <a:spLocks noChangeArrowheads="1"/>
            </p:cNvSpPr>
            <p:nvPr/>
          </p:nvSpPr>
          <p:spPr bwMode="auto">
            <a:xfrm>
              <a:off x="1392" y="240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564" name="Rectangle 30"/>
          <p:cNvSpPr>
            <a:spLocks noChangeArrowheads="1"/>
          </p:cNvSpPr>
          <p:nvPr/>
        </p:nvSpPr>
        <p:spPr bwMode="auto">
          <a:xfrm>
            <a:off x="5163523" y="20097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5" name="Rectangle 31"/>
          <p:cNvSpPr>
            <a:spLocks noChangeArrowheads="1"/>
          </p:cNvSpPr>
          <p:nvPr/>
        </p:nvSpPr>
        <p:spPr bwMode="auto">
          <a:xfrm>
            <a:off x="5163523" y="15525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6" name="Rectangle 32"/>
          <p:cNvSpPr>
            <a:spLocks noChangeArrowheads="1"/>
          </p:cNvSpPr>
          <p:nvPr/>
        </p:nvSpPr>
        <p:spPr bwMode="auto">
          <a:xfrm>
            <a:off x="5163523" y="42957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67" name="Group 33"/>
          <p:cNvGrpSpPr>
            <a:grpSpLocks/>
          </p:cNvGrpSpPr>
          <p:nvPr/>
        </p:nvGrpSpPr>
        <p:grpSpPr bwMode="auto">
          <a:xfrm rot="21423766">
            <a:off x="4172923" y="1552575"/>
            <a:ext cx="457200" cy="3657600"/>
            <a:chOff x="2544" y="1248"/>
            <a:chExt cx="288" cy="2304"/>
          </a:xfrm>
          <a:solidFill>
            <a:srgbClr val="00B0F0"/>
          </a:solidFill>
        </p:grpSpPr>
        <p:sp>
          <p:nvSpPr>
            <p:cNvPr id="23629" name="Rectangle 34"/>
            <p:cNvSpPr>
              <a:spLocks noChangeArrowheads="1"/>
            </p:cNvSpPr>
            <p:nvPr/>
          </p:nvSpPr>
          <p:spPr bwMode="auto">
            <a:xfrm>
              <a:off x="2544" y="268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0" name="Rectangle 35"/>
            <p:cNvSpPr>
              <a:spLocks noChangeArrowheads="1"/>
            </p:cNvSpPr>
            <p:nvPr/>
          </p:nvSpPr>
          <p:spPr bwMode="auto">
            <a:xfrm>
              <a:off x="2544" y="297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1" name="Rectangle 36"/>
            <p:cNvSpPr>
              <a:spLocks noChangeArrowheads="1"/>
            </p:cNvSpPr>
            <p:nvPr/>
          </p:nvSpPr>
          <p:spPr bwMode="auto">
            <a:xfrm>
              <a:off x="2544" y="326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2" name="Rectangle 37"/>
            <p:cNvSpPr>
              <a:spLocks noChangeArrowheads="1"/>
            </p:cNvSpPr>
            <p:nvPr/>
          </p:nvSpPr>
          <p:spPr bwMode="auto">
            <a:xfrm>
              <a:off x="2544" y="240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3" name="Rectangle 38"/>
            <p:cNvSpPr>
              <a:spLocks noChangeArrowheads="1"/>
            </p:cNvSpPr>
            <p:nvPr/>
          </p:nvSpPr>
          <p:spPr bwMode="auto">
            <a:xfrm>
              <a:off x="2544" y="211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4" name="Rectangle 39"/>
            <p:cNvSpPr>
              <a:spLocks noChangeArrowheads="1"/>
            </p:cNvSpPr>
            <p:nvPr/>
          </p:nvSpPr>
          <p:spPr bwMode="auto">
            <a:xfrm>
              <a:off x="2544" y="182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5" name="Rectangle 40"/>
            <p:cNvSpPr>
              <a:spLocks noChangeArrowheads="1"/>
            </p:cNvSpPr>
            <p:nvPr/>
          </p:nvSpPr>
          <p:spPr bwMode="auto">
            <a:xfrm>
              <a:off x="2544" y="153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36" name="Rectangle 41"/>
            <p:cNvSpPr>
              <a:spLocks noChangeArrowheads="1"/>
            </p:cNvSpPr>
            <p:nvPr/>
          </p:nvSpPr>
          <p:spPr bwMode="auto">
            <a:xfrm>
              <a:off x="2544" y="124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568" name="Group 42"/>
          <p:cNvGrpSpPr>
            <a:grpSpLocks/>
          </p:cNvGrpSpPr>
          <p:nvPr/>
        </p:nvGrpSpPr>
        <p:grpSpPr bwMode="auto">
          <a:xfrm rot="21366320">
            <a:off x="3639523" y="1628775"/>
            <a:ext cx="457200" cy="3657600"/>
            <a:chOff x="2256" y="1248"/>
            <a:chExt cx="288" cy="2304"/>
          </a:xfrm>
          <a:solidFill>
            <a:srgbClr val="00B0F0"/>
          </a:solidFill>
        </p:grpSpPr>
        <p:sp>
          <p:nvSpPr>
            <p:cNvPr id="23621" name="Rectangle 43"/>
            <p:cNvSpPr>
              <a:spLocks noChangeArrowheads="1"/>
            </p:cNvSpPr>
            <p:nvPr/>
          </p:nvSpPr>
          <p:spPr bwMode="auto">
            <a:xfrm>
              <a:off x="2256" y="211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2" name="Rectangle 44"/>
            <p:cNvSpPr>
              <a:spLocks noChangeArrowheads="1"/>
            </p:cNvSpPr>
            <p:nvPr/>
          </p:nvSpPr>
          <p:spPr bwMode="auto">
            <a:xfrm>
              <a:off x="2256" y="153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3" name="Rectangle 45"/>
            <p:cNvSpPr>
              <a:spLocks noChangeArrowheads="1"/>
            </p:cNvSpPr>
            <p:nvPr/>
          </p:nvSpPr>
          <p:spPr bwMode="auto">
            <a:xfrm>
              <a:off x="2256" y="240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4" name="Rectangle 46"/>
            <p:cNvSpPr>
              <a:spLocks noChangeArrowheads="1"/>
            </p:cNvSpPr>
            <p:nvPr/>
          </p:nvSpPr>
          <p:spPr bwMode="auto">
            <a:xfrm>
              <a:off x="2256" y="268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5" name="Rectangle 47"/>
            <p:cNvSpPr>
              <a:spLocks noChangeArrowheads="1"/>
            </p:cNvSpPr>
            <p:nvPr/>
          </p:nvSpPr>
          <p:spPr bwMode="auto">
            <a:xfrm>
              <a:off x="2256" y="297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6" name="Rectangle 48"/>
            <p:cNvSpPr>
              <a:spLocks noChangeArrowheads="1"/>
            </p:cNvSpPr>
            <p:nvPr/>
          </p:nvSpPr>
          <p:spPr bwMode="auto">
            <a:xfrm>
              <a:off x="2256" y="326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7" name="Rectangle 49"/>
            <p:cNvSpPr>
              <a:spLocks noChangeArrowheads="1"/>
            </p:cNvSpPr>
            <p:nvPr/>
          </p:nvSpPr>
          <p:spPr bwMode="auto">
            <a:xfrm>
              <a:off x="2256" y="182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8" name="Rectangle 50"/>
            <p:cNvSpPr>
              <a:spLocks noChangeArrowheads="1"/>
            </p:cNvSpPr>
            <p:nvPr/>
          </p:nvSpPr>
          <p:spPr bwMode="auto">
            <a:xfrm>
              <a:off x="2256" y="124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569" name="Group 51"/>
          <p:cNvGrpSpPr>
            <a:grpSpLocks/>
          </p:cNvGrpSpPr>
          <p:nvPr/>
        </p:nvGrpSpPr>
        <p:grpSpPr bwMode="auto">
          <a:xfrm rot="21290860">
            <a:off x="3182323" y="1628775"/>
            <a:ext cx="457200" cy="3657600"/>
            <a:chOff x="1968" y="1248"/>
            <a:chExt cx="288" cy="2304"/>
          </a:xfrm>
          <a:solidFill>
            <a:srgbClr val="00B0F0"/>
          </a:solidFill>
        </p:grpSpPr>
        <p:sp>
          <p:nvSpPr>
            <p:cNvPr id="23613" name="Rectangle 52"/>
            <p:cNvSpPr>
              <a:spLocks noChangeArrowheads="1"/>
            </p:cNvSpPr>
            <p:nvPr/>
          </p:nvSpPr>
          <p:spPr bwMode="auto">
            <a:xfrm>
              <a:off x="1968" y="326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4" name="Rectangle 53"/>
            <p:cNvSpPr>
              <a:spLocks noChangeArrowheads="1"/>
            </p:cNvSpPr>
            <p:nvPr/>
          </p:nvSpPr>
          <p:spPr bwMode="auto">
            <a:xfrm>
              <a:off x="1968" y="297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5" name="Rectangle 54"/>
            <p:cNvSpPr>
              <a:spLocks noChangeArrowheads="1"/>
            </p:cNvSpPr>
            <p:nvPr/>
          </p:nvSpPr>
          <p:spPr bwMode="auto">
            <a:xfrm>
              <a:off x="1968" y="268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6" name="Rectangle 55"/>
            <p:cNvSpPr>
              <a:spLocks noChangeArrowheads="1"/>
            </p:cNvSpPr>
            <p:nvPr/>
          </p:nvSpPr>
          <p:spPr bwMode="auto">
            <a:xfrm>
              <a:off x="1968" y="240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7" name="Rectangle 56"/>
            <p:cNvSpPr>
              <a:spLocks noChangeArrowheads="1"/>
            </p:cNvSpPr>
            <p:nvPr/>
          </p:nvSpPr>
          <p:spPr bwMode="auto">
            <a:xfrm>
              <a:off x="1968" y="211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8" name="Rectangle 57"/>
            <p:cNvSpPr>
              <a:spLocks noChangeArrowheads="1"/>
            </p:cNvSpPr>
            <p:nvPr/>
          </p:nvSpPr>
          <p:spPr bwMode="auto">
            <a:xfrm>
              <a:off x="1968" y="182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9" name="Rectangle 58"/>
            <p:cNvSpPr>
              <a:spLocks noChangeArrowheads="1"/>
            </p:cNvSpPr>
            <p:nvPr/>
          </p:nvSpPr>
          <p:spPr bwMode="auto">
            <a:xfrm>
              <a:off x="1968" y="153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0" name="Rectangle 59"/>
            <p:cNvSpPr>
              <a:spLocks noChangeArrowheads="1"/>
            </p:cNvSpPr>
            <p:nvPr/>
          </p:nvSpPr>
          <p:spPr bwMode="auto">
            <a:xfrm>
              <a:off x="1968" y="124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570" name="Rectangle 60"/>
          <p:cNvSpPr>
            <a:spLocks noChangeArrowheads="1"/>
          </p:cNvSpPr>
          <p:nvPr/>
        </p:nvSpPr>
        <p:spPr bwMode="auto">
          <a:xfrm>
            <a:off x="5163523" y="24669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1" name="Rectangle 61"/>
          <p:cNvSpPr>
            <a:spLocks noChangeArrowheads="1"/>
          </p:cNvSpPr>
          <p:nvPr/>
        </p:nvSpPr>
        <p:spPr bwMode="auto">
          <a:xfrm>
            <a:off x="5163523" y="2924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72" name="Group 62"/>
          <p:cNvGrpSpPr>
            <a:grpSpLocks/>
          </p:cNvGrpSpPr>
          <p:nvPr/>
        </p:nvGrpSpPr>
        <p:grpSpPr bwMode="auto">
          <a:xfrm rot="185432">
            <a:off x="5696923" y="1552575"/>
            <a:ext cx="457200" cy="3657600"/>
            <a:chOff x="3408" y="1248"/>
            <a:chExt cx="288" cy="2304"/>
          </a:xfrm>
          <a:solidFill>
            <a:srgbClr val="00B0F0"/>
          </a:solidFill>
        </p:grpSpPr>
        <p:sp>
          <p:nvSpPr>
            <p:cNvPr id="23605" name="Rectangle 63"/>
            <p:cNvSpPr>
              <a:spLocks noChangeArrowheads="1"/>
            </p:cNvSpPr>
            <p:nvPr/>
          </p:nvSpPr>
          <p:spPr bwMode="auto">
            <a:xfrm>
              <a:off x="3408" y="268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06" name="Rectangle 64"/>
            <p:cNvSpPr>
              <a:spLocks noChangeArrowheads="1"/>
            </p:cNvSpPr>
            <p:nvPr/>
          </p:nvSpPr>
          <p:spPr bwMode="auto">
            <a:xfrm>
              <a:off x="3408" y="297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07" name="Rectangle 65"/>
            <p:cNvSpPr>
              <a:spLocks noChangeArrowheads="1"/>
            </p:cNvSpPr>
            <p:nvPr/>
          </p:nvSpPr>
          <p:spPr bwMode="auto">
            <a:xfrm>
              <a:off x="3408" y="326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08" name="Rectangle 66"/>
            <p:cNvSpPr>
              <a:spLocks noChangeArrowheads="1"/>
            </p:cNvSpPr>
            <p:nvPr/>
          </p:nvSpPr>
          <p:spPr bwMode="auto">
            <a:xfrm>
              <a:off x="3408" y="182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09" name="Rectangle 67"/>
            <p:cNvSpPr>
              <a:spLocks noChangeArrowheads="1"/>
            </p:cNvSpPr>
            <p:nvPr/>
          </p:nvSpPr>
          <p:spPr bwMode="auto">
            <a:xfrm>
              <a:off x="3408" y="124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0" name="Rectangle 68"/>
            <p:cNvSpPr>
              <a:spLocks noChangeArrowheads="1"/>
            </p:cNvSpPr>
            <p:nvPr/>
          </p:nvSpPr>
          <p:spPr bwMode="auto">
            <a:xfrm>
              <a:off x="3408" y="153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1" name="Rectangle 69"/>
            <p:cNvSpPr>
              <a:spLocks noChangeArrowheads="1"/>
            </p:cNvSpPr>
            <p:nvPr/>
          </p:nvSpPr>
          <p:spPr bwMode="auto">
            <a:xfrm>
              <a:off x="3408" y="211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2" name="Rectangle 70"/>
            <p:cNvSpPr>
              <a:spLocks noChangeArrowheads="1"/>
            </p:cNvSpPr>
            <p:nvPr/>
          </p:nvSpPr>
          <p:spPr bwMode="auto">
            <a:xfrm>
              <a:off x="3408" y="240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573" name="Rectangle 71"/>
          <p:cNvSpPr>
            <a:spLocks noChangeArrowheads="1"/>
          </p:cNvSpPr>
          <p:nvPr/>
        </p:nvSpPr>
        <p:spPr bwMode="auto">
          <a:xfrm>
            <a:off x="5163523" y="33813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74" name="Group 72"/>
          <p:cNvGrpSpPr>
            <a:grpSpLocks/>
          </p:cNvGrpSpPr>
          <p:nvPr/>
        </p:nvGrpSpPr>
        <p:grpSpPr bwMode="auto">
          <a:xfrm rot="21450515">
            <a:off x="4630123" y="1552575"/>
            <a:ext cx="457200" cy="3657600"/>
            <a:chOff x="2832" y="1248"/>
            <a:chExt cx="288" cy="2304"/>
          </a:xfrm>
          <a:solidFill>
            <a:srgbClr val="00B0F0"/>
          </a:solidFill>
        </p:grpSpPr>
        <p:sp>
          <p:nvSpPr>
            <p:cNvPr id="23597" name="Rectangle 73"/>
            <p:cNvSpPr>
              <a:spLocks noChangeArrowheads="1"/>
            </p:cNvSpPr>
            <p:nvPr/>
          </p:nvSpPr>
          <p:spPr bwMode="auto">
            <a:xfrm>
              <a:off x="2832" y="297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98" name="Rectangle 74"/>
            <p:cNvSpPr>
              <a:spLocks noChangeArrowheads="1"/>
            </p:cNvSpPr>
            <p:nvPr/>
          </p:nvSpPr>
          <p:spPr bwMode="auto">
            <a:xfrm>
              <a:off x="2832" y="326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99" name="Rectangle 75"/>
            <p:cNvSpPr>
              <a:spLocks noChangeArrowheads="1"/>
            </p:cNvSpPr>
            <p:nvPr/>
          </p:nvSpPr>
          <p:spPr bwMode="auto">
            <a:xfrm>
              <a:off x="2832" y="1824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00" name="Rectangle 76"/>
            <p:cNvSpPr>
              <a:spLocks noChangeArrowheads="1"/>
            </p:cNvSpPr>
            <p:nvPr/>
          </p:nvSpPr>
          <p:spPr bwMode="auto">
            <a:xfrm>
              <a:off x="2832" y="268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01" name="Rectangle 77"/>
            <p:cNvSpPr>
              <a:spLocks noChangeArrowheads="1"/>
            </p:cNvSpPr>
            <p:nvPr/>
          </p:nvSpPr>
          <p:spPr bwMode="auto">
            <a:xfrm>
              <a:off x="2832" y="1536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02" name="Rectangle 78"/>
            <p:cNvSpPr>
              <a:spLocks noChangeArrowheads="1"/>
            </p:cNvSpPr>
            <p:nvPr/>
          </p:nvSpPr>
          <p:spPr bwMode="auto">
            <a:xfrm>
              <a:off x="2832" y="1248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03" name="Rectangle 79"/>
            <p:cNvSpPr>
              <a:spLocks noChangeArrowheads="1"/>
            </p:cNvSpPr>
            <p:nvPr/>
          </p:nvSpPr>
          <p:spPr bwMode="auto">
            <a:xfrm>
              <a:off x="2832" y="2400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04" name="Rectangle 80"/>
            <p:cNvSpPr>
              <a:spLocks noChangeArrowheads="1"/>
            </p:cNvSpPr>
            <p:nvPr/>
          </p:nvSpPr>
          <p:spPr bwMode="auto">
            <a:xfrm>
              <a:off x="2832" y="211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575" name="Rectangle 81"/>
          <p:cNvSpPr>
            <a:spLocks noChangeArrowheads="1"/>
          </p:cNvSpPr>
          <p:nvPr/>
        </p:nvSpPr>
        <p:spPr bwMode="auto">
          <a:xfrm rot="5207878">
            <a:off x="1809136" y="2463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6" name="Rectangle 82"/>
          <p:cNvSpPr>
            <a:spLocks noChangeArrowheads="1"/>
          </p:cNvSpPr>
          <p:nvPr/>
        </p:nvSpPr>
        <p:spPr bwMode="auto">
          <a:xfrm rot="5207878">
            <a:off x="1782148" y="20097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7" name="Rectangle 83"/>
          <p:cNvSpPr>
            <a:spLocks noChangeArrowheads="1"/>
          </p:cNvSpPr>
          <p:nvPr/>
        </p:nvSpPr>
        <p:spPr bwMode="auto">
          <a:xfrm rot="5207878">
            <a:off x="1756748" y="15525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8" name="Rectangle 84"/>
          <p:cNvSpPr>
            <a:spLocks noChangeArrowheads="1"/>
          </p:cNvSpPr>
          <p:nvPr/>
        </p:nvSpPr>
        <p:spPr bwMode="auto">
          <a:xfrm rot="5207878">
            <a:off x="1937723" y="474662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9" name="Rectangle 85"/>
          <p:cNvSpPr>
            <a:spLocks noChangeArrowheads="1"/>
          </p:cNvSpPr>
          <p:nvPr/>
        </p:nvSpPr>
        <p:spPr bwMode="auto">
          <a:xfrm rot="5207878">
            <a:off x="1912323" y="4291013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0" name="Rectangle 86"/>
          <p:cNvSpPr>
            <a:spLocks noChangeArrowheads="1"/>
          </p:cNvSpPr>
          <p:nvPr/>
        </p:nvSpPr>
        <p:spPr bwMode="auto">
          <a:xfrm rot="5207878">
            <a:off x="1886923" y="3833813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1" name="Rectangle 87"/>
          <p:cNvSpPr>
            <a:spLocks noChangeArrowheads="1"/>
          </p:cNvSpPr>
          <p:nvPr/>
        </p:nvSpPr>
        <p:spPr bwMode="auto">
          <a:xfrm rot="5207878">
            <a:off x="1861523" y="3378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2" name="Rectangle 88"/>
          <p:cNvSpPr>
            <a:spLocks noChangeArrowheads="1"/>
          </p:cNvSpPr>
          <p:nvPr/>
        </p:nvSpPr>
        <p:spPr bwMode="auto">
          <a:xfrm rot="5207878">
            <a:off x="1834536" y="2921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3" name="Rectangle 89"/>
          <p:cNvSpPr>
            <a:spLocks noChangeArrowheads="1"/>
          </p:cNvSpPr>
          <p:nvPr/>
        </p:nvSpPr>
        <p:spPr bwMode="auto">
          <a:xfrm rot="5400000">
            <a:off x="1963123" y="5210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4" name="Rectangle 90"/>
          <p:cNvSpPr>
            <a:spLocks noChangeArrowheads="1"/>
          </p:cNvSpPr>
          <p:nvPr/>
        </p:nvSpPr>
        <p:spPr bwMode="auto">
          <a:xfrm>
            <a:off x="3791923" y="5210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5" name="Rectangle 91"/>
          <p:cNvSpPr>
            <a:spLocks noChangeArrowheads="1"/>
          </p:cNvSpPr>
          <p:nvPr/>
        </p:nvSpPr>
        <p:spPr bwMode="auto">
          <a:xfrm>
            <a:off x="3334723" y="5210175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34" name="Text Box 94"/>
          <p:cNvSpPr txBox="1">
            <a:spLocks noChangeArrowheads="1"/>
          </p:cNvSpPr>
          <p:nvPr/>
        </p:nvSpPr>
        <p:spPr bwMode="auto">
          <a:xfrm>
            <a:off x="914400" y="1015425"/>
            <a:ext cx="16097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  <a:cs typeface="Times New Roman" pitchFamily="18" charset="0"/>
              </a:rPr>
              <a:t>Nan 1</a:t>
            </a:r>
          </a:p>
        </p:txBody>
      </p:sp>
      <p:sp>
        <p:nvSpPr>
          <p:cNvPr id="61535" name="Text Box 95"/>
          <p:cNvSpPr txBox="1">
            <a:spLocks noChangeArrowheads="1"/>
          </p:cNvSpPr>
          <p:nvPr/>
        </p:nvSpPr>
        <p:spPr bwMode="auto">
          <a:xfrm>
            <a:off x="2277448" y="101542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61536" name="Text Box 96"/>
          <p:cNvSpPr txBox="1">
            <a:spLocks noChangeArrowheads="1"/>
          </p:cNvSpPr>
          <p:nvPr/>
        </p:nvSpPr>
        <p:spPr bwMode="auto">
          <a:xfrm>
            <a:off x="2656861" y="109162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61537" name="Text Box 97"/>
          <p:cNvSpPr txBox="1">
            <a:spLocks noChangeArrowheads="1"/>
          </p:cNvSpPr>
          <p:nvPr/>
        </p:nvSpPr>
        <p:spPr bwMode="auto">
          <a:xfrm>
            <a:off x="3644286" y="1066800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61538" name="Text Box 98"/>
          <p:cNvSpPr txBox="1">
            <a:spLocks noChangeArrowheads="1"/>
          </p:cNvSpPr>
          <p:nvPr/>
        </p:nvSpPr>
        <p:spPr bwMode="auto">
          <a:xfrm>
            <a:off x="3029923" y="1066800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61539" name="Text Box 99"/>
          <p:cNvSpPr txBox="1">
            <a:spLocks noChangeArrowheads="1"/>
          </p:cNvSpPr>
          <p:nvPr/>
        </p:nvSpPr>
        <p:spPr bwMode="auto">
          <a:xfrm>
            <a:off x="4174511" y="990600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61540" name="Text Box 100"/>
          <p:cNvSpPr txBox="1">
            <a:spLocks noChangeArrowheads="1"/>
          </p:cNvSpPr>
          <p:nvPr/>
        </p:nvSpPr>
        <p:spPr bwMode="auto">
          <a:xfrm>
            <a:off x="4630123" y="990600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61541" name="Text Box 101"/>
          <p:cNvSpPr txBox="1">
            <a:spLocks noChangeArrowheads="1"/>
          </p:cNvSpPr>
          <p:nvPr/>
        </p:nvSpPr>
        <p:spPr bwMode="auto">
          <a:xfrm>
            <a:off x="5312748" y="110172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61542" name="Text Box 102"/>
          <p:cNvSpPr txBox="1">
            <a:spLocks noChangeArrowheads="1"/>
          </p:cNvSpPr>
          <p:nvPr/>
        </p:nvSpPr>
        <p:spPr bwMode="auto">
          <a:xfrm>
            <a:off x="5920761" y="1084263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9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37505" y="3200400"/>
            <a:ext cx="2906495" cy="2209800"/>
            <a:chOff x="6237505" y="3200400"/>
            <a:chExt cx="2906495" cy="2209800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6774618" y="3200400"/>
              <a:ext cx="2369382" cy="1130675"/>
            </a:xfrm>
            <a:prstGeom prst="round2Diag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774618" y="3276600"/>
              <a:ext cx="22601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Times New Roman" pitchFamily="18" charset="0"/>
                  <a:cs typeface="Times New Roman" pitchFamily="18" charset="0"/>
                </a:rPr>
                <a:t>Đường nối liền các nan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6237505" y="4398533"/>
              <a:ext cx="696695" cy="101166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18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"/>
    </mc:Choice>
    <mc:Fallback xmlns="">
      <p:transition advTm="5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19471" y="446038"/>
            <a:ext cx="7848600" cy="1154162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32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Cắt bốn </a:t>
            </a:r>
            <a:r>
              <a:rPr lang="en-US" sz="32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nan làm nẹp xung quanh 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32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(tờ giấy màu </a:t>
            </a:r>
            <a:r>
              <a:rPr lang="en-US" sz="320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xanh lục)</a:t>
            </a:r>
          </a:p>
        </p:txBody>
      </p:sp>
      <p:grpSp>
        <p:nvGrpSpPr>
          <p:cNvPr id="5" name="Group 247"/>
          <p:cNvGrpSpPr>
            <a:grpSpLocks/>
          </p:cNvGrpSpPr>
          <p:nvPr/>
        </p:nvGrpSpPr>
        <p:grpSpPr bwMode="auto">
          <a:xfrm>
            <a:off x="3533769" y="1890924"/>
            <a:ext cx="3111500" cy="4402137"/>
            <a:chOff x="2163" y="1443"/>
            <a:chExt cx="1960" cy="2773"/>
          </a:xfrm>
        </p:grpSpPr>
        <p:grpSp>
          <p:nvGrpSpPr>
            <p:cNvPr id="6" name="Group 206"/>
            <p:cNvGrpSpPr>
              <a:grpSpLocks/>
            </p:cNvGrpSpPr>
            <p:nvPr/>
          </p:nvGrpSpPr>
          <p:grpSpPr bwMode="auto">
            <a:xfrm rot="2655781">
              <a:off x="2163" y="1539"/>
              <a:ext cx="1152" cy="2592"/>
              <a:chOff x="2976" y="1443"/>
              <a:chExt cx="1152" cy="2592"/>
            </a:xfrm>
          </p:grpSpPr>
          <p:sp>
            <p:nvSpPr>
              <p:cNvPr id="11" name="Rectangle 207"/>
              <p:cNvSpPr>
                <a:spLocks noChangeArrowheads="1"/>
              </p:cNvSpPr>
              <p:nvPr/>
            </p:nvSpPr>
            <p:spPr bwMode="auto">
              <a:xfrm>
                <a:off x="3264" y="288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208"/>
              <p:cNvSpPr>
                <a:spLocks noChangeArrowheads="1"/>
              </p:cNvSpPr>
              <p:nvPr/>
            </p:nvSpPr>
            <p:spPr bwMode="auto">
              <a:xfrm>
                <a:off x="3264" y="317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209"/>
              <p:cNvSpPr>
                <a:spLocks noChangeArrowheads="1"/>
              </p:cNvSpPr>
              <p:nvPr/>
            </p:nvSpPr>
            <p:spPr bwMode="auto">
              <a:xfrm>
                <a:off x="3552" y="2304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210"/>
              <p:cNvSpPr>
                <a:spLocks noChangeArrowheads="1"/>
              </p:cNvSpPr>
              <p:nvPr/>
            </p:nvSpPr>
            <p:spPr bwMode="auto">
              <a:xfrm>
                <a:off x="3552" y="201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211"/>
              <p:cNvSpPr>
                <a:spLocks noChangeArrowheads="1"/>
              </p:cNvSpPr>
              <p:nvPr/>
            </p:nvSpPr>
            <p:spPr bwMode="auto">
              <a:xfrm>
                <a:off x="3552" y="173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212"/>
              <p:cNvSpPr>
                <a:spLocks noChangeArrowheads="1"/>
              </p:cNvSpPr>
              <p:nvPr/>
            </p:nvSpPr>
            <p:spPr bwMode="auto">
              <a:xfrm>
                <a:off x="3552" y="144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213"/>
              <p:cNvSpPr>
                <a:spLocks noChangeArrowheads="1"/>
              </p:cNvSpPr>
              <p:nvPr/>
            </p:nvSpPr>
            <p:spPr bwMode="auto">
              <a:xfrm>
                <a:off x="3264" y="345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214"/>
              <p:cNvSpPr>
                <a:spLocks noChangeArrowheads="1"/>
              </p:cNvSpPr>
              <p:nvPr/>
            </p:nvSpPr>
            <p:spPr bwMode="auto">
              <a:xfrm>
                <a:off x="3264" y="374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215"/>
              <p:cNvSpPr>
                <a:spLocks noChangeArrowheads="1"/>
              </p:cNvSpPr>
              <p:nvPr/>
            </p:nvSpPr>
            <p:spPr bwMode="auto">
              <a:xfrm>
                <a:off x="3264" y="230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216"/>
              <p:cNvSpPr>
                <a:spLocks noChangeArrowheads="1"/>
              </p:cNvSpPr>
              <p:nvPr/>
            </p:nvSpPr>
            <p:spPr bwMode="auto">
              <a:xfrm>
                <a:off x="3264" y="201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217"/>
              <p:cNvSpPr>
                <a:spLocks noChangeArrowheads="1"/>
              </p:cNvSpPr>
              <p:nvPr/>
            </p:nvSpPr>
            <p:spPr bwMode="auto">
              <a:xfrm>
                <a:off x="3264" y="173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218"/>
              <p:cNvSpPr>
                <a:spLocks noChangeArrowheads="1"/>
              </p:cNvSpPr>
              <p:nvPr/>
            </p:nvSpPr>
            <p:spPr bwMode="auto">
              <a:xfrm>
                <a:off x="3264" y="144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19"/>
              <p:cNvSpPr>
                <a:spLocks noChangeArrowheads="1"/>
              </p:cNvSpPr>
              <p:nvPr/>
            </p:nvSpPr>
            <p:spPr bwMode="auto">
              <a:xfrm>
                <a:off x="3840" y="345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20"/>
              <p:cNvSpPr>
                <a:spLocks noChangeArrowheads="1"/>
              </p:cNvSpPr>
              <p:nvPr/>
            </p:nvSpPr>
            <p:spPr bwMode="auto">
              <a:xfrm>
                <a:off x="3840" y="317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21"/>
              <p:cNvSpPr>
                <a:spLocks noChangeArrowheads="1"/>
              </p:cNvSpPr>
              <p:nvPr/>
            </p:nvSpPr>
            <p:spPr bwMode="auto">
              <a:xfrm>
                <a:off x="3840" y="288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222"/>
              <p:cNvSpPr>
                <a:spLocks noChangeArrowheads="1"/>
              </p:cNvSpPr>
              <p:nvPr/>
            </p:nvSpPr>
            <p:spPr bwMode="auto">
              <a:xfrm>
                <a:off x="3840" y="2595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223"/>
              <p:cNvSpPr>
                <a:spLocks noChangeArrowheads="1"/>
              </p:cNvSpPr>
              <p:nvPr/>
            </p:nvSpPr>
            <p:spPr bwMode="auto">
              <a:xfrm>
                <a:off x="3840" y="230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24"/>
              <p:cNvSpPr>
                <a:spLocks noChangeArrowheads="1"/>
              </p:cNvSpPr>
              <p:nvPr/>
            </p:nvSpPr>
            <p:spPr bwMode="auto">
              <a:xfrm>
                <a:off x="3840" y="201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225"/>
              <p:cNvSpPr>
                <a:spLocks noChangeArrowheads="1"/>
              </p:cNvSpPr>
              <p:nvPr/>
            </p:nvSpPr>
            <p:spPr bwMode="auto">
              <a:xfrm>
                <a:off x="3840" y="374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26"/>
              <p:cNvSpPr>
                <a:spLocks noChangeArrowheads="1"/>
              </p:cNvSpPr>
              <p:nvPr/>
            </p:nvSpPr>
            <p:spPr bwMode="auto">
              <a:xfrm>
                <a:off x="3552" y="2595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227"/>
              <p:cNvSpPr>
                <a:spLocks noChangeArrowheads="1"/>
              </p:cNvSpPr>
              <p:nvPr/>
            </p:nvSpPr>
            <p:spPr bwMode="auto">
              <a:xfrm>
                <a:off x="3552" y="374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228"/>
              <p:cNvSpPr>
                <a:spLocks noChangeArrowheads="1"/>
              </p:cNvSpPr>
              <p:nvPr/>
            </p:nvSpPr>
            <p:spPr bwMode="auto">
              <a:xfrm>
                <a:off x="3552" y="345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229"/>
              <p:cNvSpPr>
                <a:spLocks noChangeArrowheads="1"/>
              </p:cNvSpPr>
              <p:nvPr/>
            </p:nvSpPr>
            <p:spPr bwMode="auto">
              <a:xfrm>
                <a:off x="3552" y="3168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230"/>
              <p:cNvSpPr>
                <a:spLocks noChangeArrowheads="1"/>
              </p:cNvSpPr>
              <p:nvPr/>
            </p:nvSpPr>
            <p:spPr bwMode="auto">
              <a:xfrm>
                <a:off x="3552" y="288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231"/>
              <p:cNvSpPr>
                <a:spLocks noChangeArrowheads="1"/>
              </p:cNvSpPr>
              <p:nvPr/>
            </p:nvSpPr>
            <p:spPr bwMode="auto">
              <a:xfrm>
                <a:off x="3264" y="2595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232"/>
              <p:cNvSpPr>
                <a:spLocks noChangeArrowheads="1"/>
              </p:cNvSpPr>
              <p:nvPr/>
            </p:nvSpPr>
            <p:spPr bwMode="auto">
              <a:xfrm>
                <a:off x="2976" y="2595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233"/>
              <p:cNvSpPr>
                <a:spLocks noChangeArrowheads="1"/>
              </p:cNvSpPr>
              <p:nvPr/>
            </p:nvSpPr>
            <p:spPr bwMode="auto">
              <a:xfrm>
                <a:off x="2976" y="201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234"/>
              <p:cNvSpPr>
                <a:spLocks noChangeArrowheads="1"/>
              </p:cNvSpPr>
              <p:nvPr/>
            </p:nvSpPr>
            <p:spPr bwMode="auto">
              <a:xfrm>
                <a:off x="2976" y="288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235"/>
              <p:cNvSpPr>
                <a:spLocks noChangeArrowheads="1"/>
              </p:cNvSpPr>
              <p:nvPr/>
            </p:nvSpPr>
            <p:spPr bwMode="auto">
              <a:xfrm>
                <a:off x="2976" y="374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236"/>
              <p:cNvSpPr>
                <a:spLocks noChangeArrowheads="1"/>
              </p:cNvSpPr>
              <p:nvPr/>
            </p:nvSpPr>
            <p:spPr bwMode="auto">
              <a:xfrm>
                <a:off x="2976" y="3459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237"/>
              <p:cNvSpPr>
                <a:spLocks noChangeArrowheads="1"/>
              </p:cNvSpPr>
              <p:nvPr/>
            </p:nvSpPr>
            <p:spPr bwMode="auto">
              <a:xfrm>
                <a:off x="2976" y="2307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238"/>
              <p:cNvSpPr>
                <a:spLocks noChangeArrowheads="1"/>
              </p:cNvSpPr>
              <p:nvPr/>
            </p:nvSpPr>
            <p:spPr bwMode="auto">
              <a:xfrm>
                <a:off x="2976" y="173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239"/>
              <p:cNvSpPr>
                <a:spLocks noChangeArrowheads="1"/>
              </p:cNvSpPr>
              <p:nvPr/>
            </p:nvSpPr>
            <p:spPr bwMode="auto">
              <a:xfrm>
                <a:off x="2976" y="144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240"/>
              <p:cNvSpPr>
                <a:spLocks noChangeArrowheads="1"/>
              </p:cNvSpPr>
              <p:nvPr/>
            </p:nvSpPr>
            <p:spPr bwMode="auto">
              <a:xfrm>
                <a:off x="2976" y="317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241"/>
              <p:cNvSpPr>
                <a:spLocks noChangeArrowheads="1"/>
              </p:cNvSpPr>
              <p:nvPr/>
            </p:nvSpPr>
            <p:spPr bwMode="auto">
              <a:xfrm>
                <a:off x="3840" y="1731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242"/>
              <p:cNvSpPr>
                <a:spLocks noChangeArrowheads="1"/>
              </p:cNvSpPr>
              <p:nvPr/>
            </p:nvSpPr>
            <p:spPr bwMode="auto">
              <a:xfrm>
                <a:off x="3840" y="1443"/>
                <a:ext cx="288" cy="28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Line 243"/>
            <p:cNvSpPr>
              <a:spLocks noChangeShapeType="1"/>
            </p:cNvSpPr>
            <p:nvPr/>
          </p:nvSpPr>
          <p:spPr bwMode="auto">
            <a:xfrm flipH="1">
              <a:off x="2306" y="2351"/>
              <a:ext cx="1817" cy="186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44"/>
            <p:cNvSpPr>
              <a:spLocks noChangeShapeType="1"/>
            </p:cNvSpPr>
            <p:nvPr/>
          </p:nvSpPr>
          <p:spPr bwMode="auto">
            <a:xfrm>
              <a:off x="3310" y="1443"/>
              <a:ext cx="813" cy="81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245"/>
            <p:cNvSpPr txBox="1">
              <a:spLocks noChangeArrowheads="1"/>
            </p:cNvSpPr>
            <p:nvPr/>
          </p:nvSpPr>
          <p:spPr bwMode="auto">
            <a:xfrm>
              <a:off x="3215" y="3355"/>
              <a:ext cx="52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9ô</a:t>
              </a:r>
            </a:p>
          </p:txBody>
        </p:sp>
        <p:sp>
          <p:nvSpPr>
            <p:cNvPr id="10" name="Text Box 246"/>
            <p:cNvSpPr txBox="1">
              <a:spLocks noChangeArrowheads="1"/>
            </p:cNvSpPr>
            <p:nvPr/>
          </p:nvSpPr>
          <p:spPr bwMode="auto">
            <a:xfrm>
              <a:off x="3741" y="1539"/>
              <a:ext cx="38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4ô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54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5"/>
          <p:cNvGrpSpPr>
            <a:grpSpLocks/>
          </p:cNvGrpSpPr>
          <p:nvPr/>
        </p:nvGrpSpPr>
        <p:grpSpPr bwMode="auto">
          <a:xfrm rot="5400000">
            <a:off x="1295400" y="3124200"/>
            <a:ext cx="4114800" cy="457200"/>
            <a:chOff x="672" y="192"/>
            <a:chExt cx="2592" cy="288"/>
          </a:xfrm>
        </p:grpSpPr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" name="Rectangle 89"/>
          <p:cNvSpPr>
            <a:spLocks noChangeArrowheads="1"/>
          </p:cNvSpPr>
          <p:nvPr/>
        </p:nvSpPr>
        <p:spPr bwMode="auto">
          <a:xfrm rot="16200000">
            <a:off x="2628900" y="5223947"/>
            <a:ext cx="10525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grpSp>
        <p:nvGrpSpPr>
          <p:cNvPr id="95" name="Group 45"/>
          <p:cNvGrpSpPr>
            <a:grpSpLocks/>
          </p:cNvGrpSpPr>
          <p:nvPr/>
        </p:nvGrpSpPr>
        <p:grpSpPr bwMode="auto">
          <a:xfrm rot="5400000">
            <a:off x="838200" y="3124200"/>
            <a:ext cx="4114800" cy="457200"/>
            <a:chOff x="672" y="192"/>
            <a:chExt cx="2592" cy="288"/>
          </a:xfrm>
        </p:grpSpPr>
        <p:sp>
          <p:nvSpPr>
            <p:cNvPr id="96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" name="Rectangle 89"/>
          <p:cNvSpPr>
            <a:spLocks noChangeArrowheads="1"/>
          </p:cNvSpPr>
          <p:nvPr/>
        </p:nvSpPr>
        <p:spPr bwMode="auto">
          <a:xfrm rot="16200000">
            <a:off x="2171700" y="5223947"/>
            <a:ext cx="10525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grpSp>
        <p:nvGrpSpPr>
          <p:cNvPr id="106" name="Group 45"/>
          <p:cNvGrpSpPr>
            <a:grpSpLocks/>
          </p:cNvGrpSpPr>
          <p:nvPr/>
        </p:nvGrpSpPr>
        <p:grpSpPr bwMode="auto">
          <a:xfrm rot="5400000">
            <a:off x="381000" y="3124200"/>
            <a:ext cx="4114800" cy="457200"/>
            <a:chOff x="672" y="192"/>
            <a:chExt cx="2592" cy="288"/>
          </a:xfrm>
        </p:grpSpPr>
        <p:sp>
          <p:nvSpPr>
            <p:cNvPr id="107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" name="Rectangle 89"/>
          <p:cNvSpPr>
            <a:spLocks noChangeArrowheads="1"/>
          </p:cNvSpPr>
          <p:nvPr/>
        </p:nvSpPr>
        <p:spPr bwMode="auto">
          <a:xfrm rot="16200000">
            <a:off x="1714501" y="5276334"/>
            <a:ext cx="10525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</a:t>
            </a:r>
            <a:r>
              <a:rPr lang="en-US" sz="4800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grpSp>
        <p:nvGrpSpPr>
          <p:cNvPr id="117" name="Group 45"/>
          <p:cNvGrpSpPr>
            <a:grpSpLocks/>
          </p:cNvGrpSpPr>
          <p:nvPr/>
        </p:nvGrpSpPr>
        <p:grpSpPr bwMode="auto">
          <a:xfrm rot="5400000">
            <a:off x="-76201" y="3124200"/>
            <a:ext cx="4114800" cy="457200"/>
            <a:chOff x="672" y="192"/>
            <a:chExt cx="2592" cy="288"/>
          </a:xfrm>
        </p:grpSpPr>
        <p:sp>
          <p:nvSpPr>
            <p:cNvPr id="118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38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111 L -0.0033 -0.654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5 1.1111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111 L -0.0033 -0.6544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3333 1.1111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1827 L -0.0033 -0.6616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0833 1.1111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4" grpId="1"/>
      <p:bldP spid="94" grpId="2"/>
      <p:bldP spid="105" grpId="0"/>
      <p:bldP spid="105" grpId="1"/>
      <p:bldP spid="105" grpId="2"/>
      <p:bldP spid="116" grpId="0"/>
      <p:bldP spid="116" grpId="1"/>
      <p:bldP spid="11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20" name="Group 4"/>
          <p:cNvGrpSpPr>
            <a:grpSpLocks/>
          </p:cNvGrpSpPr>
          <p:nvPr/>
        </p:nvGrpSpPr>
        <p:grpSpPr bwMode="auto">
          <a:xfrm rot="-3795454">
            <a:off x="466725" y="4178300"/>
            <a:ext cx="4114800" cy="457200"/>
            <a:chOff x="672" y="192"/>
            <a:chExt cx="2592" cy="288"/>
          </a:xfrm>
        </p:grpSpPr>
        <p:sp>
          <p:nvSpPr>
            <p:cNvPr id="24617" name="Rectangle 5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6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Rectangle 7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8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Rectangle 9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Rectangle 10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3" name="Rectangle 11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Rectangle 12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Rectangle 13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31" name="Group 15"/>
          <p:cNvGrpSpPr>
            <a:grpSpLocks/>
          </p:cNvGrpSpPr>
          <p:nvPr/>
        </p:nvGrpSpPr>
        <p:grpSpPr bwMode="auto">
          <a:xfrm rot="-3002547">
            <a:off x="2590800" y="3967163"/>
            <a:ext cx="4114800" cy="457200"/>
            <a:chOff x="672" y="192"/>
            <a:chExt cx="2592" cy="288"/>
          </a:xfrm>
        </p:grpSpPr>
        <p:sp>
          <p:nvSpPr>
            <p:cNvPr id="24608" name="Rectangle 1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Rectangle 1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1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1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2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2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2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Rectangle 2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Rectangle 2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41" name="Group 25"/>
          <p:cNvGrpSpPr>
            <a:grpSpLocks/>
          </p:cNvGrpSpPr>
          <p:nvPr/>
        </p:nvGrpSpPr>
        <p:grpSpPr bwMode="auto">
          <a:xfrm>
            <a:off x="4724400" y="2670175"/>
            <a:ext cx="4114800" cy="457200"/>
            <a:chOff x="672" y="192"/>
            <a:chExt cx="2592" cy="288"/>
          </a:xfrm>
        </p:grpSpPr>
        <p:sp>
          <p:nvSpPr>
            <p:cNvPr id="24599" name="Rectangle 2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ectangle 2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2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Rectangle 3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3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3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3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Rectangle 3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61" name="Group 45"/>
          <p:cNvGrpSpPr>
            <a:grpSpLocks/>
          </p:cNvGrpSpPr>
          <p:nvPr/>
        </p:nvGrpSpPr>
        <p:grpSpPr bwMode="auto">
          <a:xfrm rot="4575305">
            <a:off x="1460500" y="3884613"/>
            <a:ext cx="4114800" cy="457200"/>
            <a:chOff x="672" y="192"/>
            <a:chExt cx="2592" cy="288"/>
          </a:xfrm>
        </p:grpSpPr>
        <p:sp>
          <p:nvSpPr>
            <p:cNvPr id="24590" name="Rectangle 46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Rectangle 47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Rectangle 48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Rectangle 49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Rectangle 50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Rectangle 51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Rectangle 52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Rectangle 53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Rectangle 54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72" name="Line 56"/>
          <p:cNvSpPr>
            <a:spLocks noChangeShapeType="1"/>
          </p:cNvSpPr>
          <p:nvPr/>
        </p:nvSpPr>
        <p:spPr bwMode="auto">
          <a:xfrm>
            <a:off x="4724400" y="2517775"/>
            <a:ext cx="409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73" name="Text Box 57"/>
          <p:cNvSpPr txBox="1">
            <a:spLocks noChangeArrowheads="1"/>
          </p:cNvSpPr>
          <p:nvPr/>
        </p:nvSpPr>
        <p:spPr bwMode="auto">
          <a:xfrm>
            <a:off x="6242050" y="2138363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9 ô</a:t>
            </a:r>
          </a:p>
        </p:txBody>
      </p:sp>
      <p:grpSp>
        <p:nvGrpSpPr>
          <p:cNvPr id="60479" name="Group 63"/>
          <p:cNvGrpSpPr>
            <a:grpSpLocks/>
          </p:cNvGrpSpPr>
          <p:nvPr/>
        </p:nvGrpSpPr>
        <p:grpSpPr bwMode="auto">
          <a:xfrm>
            <a:off x="3736975" y="2670175"/>
            <a:ext cx="835025" cy="455613"/>
            <a:chOff x="2354" y="1682"/>
            <a:chExt cx="526" cy="287"/>
          </a:xfrm>
        </p:grpSpPr>
        <p:sp>
          <p:nvSpPr>
            <p:cNvPr id="24588" name="Line 61"/>
            <p:cNvSpPr>
              <a:spLocks noChangeShapeType="1"/>
            </p:cNvSpPr>
            <p:nvPr/>
          </p:nvSpPr>
          <p:spPr bwMode="auto">
            <a:xfrm>
              <a:off x="2880" y="1682"/>
              <a:ext cx="0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Text Box 62"/>
            <p:cNvSpPr txBox="1">
              <a:spLocks noChangeArrowheads="1"/>
            </p:cNvSpPr>
            <p:nvPr/>
          </p:nvSpPr>
          <p:spPr bwMode="auto">
            <a:xfrm>
              <a:off x="2354" y="1682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66"/>
                  </a:solidFill>
                </a:rPr>
                <a:t>1 ô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3400" y="63442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Chúng ta có 4 nan làm nẹp xung quanh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257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72" grpId="0" animBg="1"/>
      <p:bldP spid="604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904746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II. Kiểm tra dụng cụ của học sinh.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phcanh 9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5715000"/>
            <a:ext cx="1123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49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6063" y="1447800"/>
            <a:ext cx="4397375" cy="4114800"/>
            <a:chOff x="246063" y="2133600"/>
            <a:chExt cx="4397375" cy="4114800"/>
          </a:xfrm>
          <a:solidFill>
            <a:srgbClr val="00B0F0"/>
          </a:solidFill>
        </p:grpSpPr>
        <p:grpSp>
          <p:nvGrpSpPr>
            <p:cNvPr id="25602" name="Group 4"/>
            <p:cNvGrpSpPr>
              <a:grpSpLocks/>
            </p:cNvGrpSpPr>
            <p:nvPr/>
          </p:nvGrpSpPr>
          <p:grpSpPr bwMode="auto">
            <a:xfrm rot="-417068">
              <a:off x="1138238" y="2209800"/>
              <a:ext cx="457200" cy="3657600"/>
              <a:chOff x="1680" y="1248"/>
              <a:chExt cx="288" cy="2304"/>
            </a:xfrm>
            <a:grpFill/>
          </p:grpSpPr>
          <p:sp>
            <p:nvSpPr>
              <p:cNvPr id="25795" name="Rectangle 5"/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6" name="Rectangle 6"/>
              <p:cNvSpPr>
                <a:spLocks noChangeArrowheads="1"/>
              </p:cNvSpPr>
              <p:nvPr/>
            </p:nvSpPr>
            <p:spPr bwMode="auto">
              <a:xfrm>
                <a:off x="1680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7" name="Rectangle 7"/>
              <p:cNvSpPr>
                <a:spLocks noChangeArrowheads="1"/>
              </p:cNvSpPr>
              <p:nvPr/>
            </p:nvSpPr>
            <p:spPr bwMode="auto">
              <a:xfrm>
                <a:off x="1680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8" name="Rectangle 8"/>
              <p:cNvSpPr>
                <a:spLocks noChangeArrowheads="1"/>
              </p:cNvSpPr>
              <p:nvPr/>
            </p:nvSpPr>
            <p:spPr bwMode="auto">
              <a:xfrm>
                <a:off x="1680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9" name="Rectangle 9"/>
              <p:cNvSpPr>
                <a:spLocks noChangeArrowheads="1"/>
              </p:cNvSpPr>
              <p:nvPr/>
            </p:nvSpPr>
            <p:spPr bwMode="auto">
              <a:xfrm>
                <a:off x="1680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0" name="Rectangle 10"/>
              <p:cNvSpPr>
                <a:spLocks noChangeArrowheads="1"/>
              </p:cNvSpPr>
              <p:nvPr/>
            </p:nvSpPr>
            <p:spPr bwMode="auto">
              <a:xfrm>
                <a:off x="1680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1" name="Rectangle 11"/>
              <p:cNvSpPr>
                <a:spLocks noChangeArrowheads="1"/>
              </p:cNvSpPr>
              <p:nvPr/>
            </p:nvSpPr>
            <p:spPr bwMode="auto">
              <a:xfrm>
                <a:off x="1680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02" name="Rectangle 12"/>
              <p:cNvSpPr>
                <a:spLocks noChangeArrowheads="1"/>
              </p:cNvSpPr>
              <p:nvPr/>
            </p:nvSpPr>
            <p:spPr bwMode="auto">
              <a:xfrm>
                <a:off x="1680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03" name="Rectangle 13"/>
            <p:cNvSpPr>
              <a:spLocks noChangeArrowheads="1"/>
            </p:cNvSpPr>
            <p:nvPr/>
          </p:nvSpPr>
          <p:spPr bwMode="auto">
            <a:xfrm>
              <a:off x="909638" y="579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4" name="Rectangle 14"/>
            <p:cNvSpPr>
              <a:spLocks noChangeArrowheads="1"/>
            </p:cNvSpPr>
            <p:nvPr/>
          </p:nvSpPr>
          <p:spPr bwMode="auto">
            <a:xfrm>
              <a:off x="3652838" y="44196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" name="Rectangle 15"/>
            <p:cNvSpPr>
              <a:spLocks noChangeArrowheads="1"/>
            </p:cNvSpPr>
            <p:nvPr/>
          </p:nvSpPr>
          <p:spPr bwMode="auto">
            <a:xfrm>
              <a:off x="3652838" y="53340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" name="Rectangle 16"/>
            <p:cNvSpPr>
              <a:spLocks noChangeArrowheads="1"/>
            </p:cNvSpPr>
            <p:nvPr/>
          </p:nvSpPr>
          <p:spPr bwMode="auto">
            <a:xfrm>
              <a:off x="4110038" y="579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" name="Rectangle 17"/>
            <p:cNvSpPr>
              <a:spLocks noChangeArrowheads="1"/>
            </p:cNvSpPr>
            <p:nvPr/>
          </p:nvSpPr>
          <p:spPr bwMode="auto">
            <a:xfrm>
              <a:off x="3652838" y="579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Rectangle 18"/>
            <p:cNvSpPr>
              <a:spLocks noChangeArrowheads="1"/>
            </p:cNvSpPr>
            <p:nvPr/>
          </p:nvSpPr>
          <p:spPr bwMode="auto">
            <a:xfrm>
              <a:off x="3195638" y="579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Rectangle 19"/>
            <p:cNvSpPr>
              <a:spLocks noChangeArrowheads="1"/>
            </p:cNvSpPr>
            <p:nvPr/>
          </p:nvSpPr>
          <p:spPr bwMode="auto">
            <a:xfrm>
              <a:off x="2738438" y="579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0" name="Rectangle 20"/>
            <p:cNvSpPr>
              <a:spLocks noChangeArrowheads="1"/>
            </p:cNvSpPr>
            <p:nvPr/>
          </p:nvSpPr>
          <p:spPr bwMode="auto">
            <a:xfrm>
              <a:off x="1366838" y="579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11" name="Group 21"/>
            <p:cNvGrpSpPr>
              <a:grpSpLocks/>
            </p:cNvGrpSpPr>
            <p:nvPr/>
          </p:nvGrpSpPr>
          <p:grpSpPr bwMode="auto">
            <a:xfrm rot="-131959">
              <a:off x="833438" y="2133600"/>
              <a:ext cx="457200" cy="3657600"/>
              <a:chOff x="1392" y="1248"/>
              <a:chExt cx="288" cy="2304"/>
            </a:xfrm>
            <a:grpFill/>
          </p:grpSpPr>
          <p:sp>
            <p:nvSpPr>
              <p:cNvPr id="25787" name="Rectangle 22"/>
              <p:cNvSpPr>
                <a:spLocks noChangeArrowheads="1"/>
              </p:cNvSpPr>
              <p:nvPr/>
            </p:nvSpPr>
            <p:spPr bwMode="auto">
              <a:xfrm>
                <a:off x="1392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8" name="Rectangle 23"/>
              <p:cNvSpPr>
                <a:spLocks noChangeArrowheads="1"/>
              </p:cNvSpPr>
              <p:nvPr/>
            </p:nvSpPr>
            <p:spPr bwMode="auto">
              <a:xfrm>
                <a:off x="1392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9" name="Rectangle 24"/>
              <p:cNvSpPr>
                <a:spLocks noChangeArrowheads="1"/>
              </p:cNvSpPr>
              <p:nvPr/>
            </p:nvSpPr>
            <p:spPr bwMode="auto">
              <a:xfrm>
                <a:off x="1392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0" name="Rectangle 25"/>
              <p:cNvSpPr>
                <a:spLocks noChangeArrowheads="1"/>
              </p:cNvSpPr>
              <p:nvPr/>
            </p:nvSpPr>
            <p:spPr bwMode="auto">
              <a:xfrm>
                <a:off x="1392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1" name="Rectangle 26"/>
              <p:cNvSpPr>
                <a:spLocks noChangeArrowheads="1"/>
              </p:cNvSpPr>
              <p:nvPr/>
            </p:nvSpPr>
            <p:spPr bwMode="auto">
              <a:xfrm>
                <a:off x="1392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2" name="Rectangle 27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3" name="Rectangle 28"/>
              <p:cNvSpPr>
                <a:spLocks noChangeArrowheads="1"/>
              </p:cNvSpPr>
              <p:nvPr/>
            </p:nvSpPr>
            <p:spPr bwMode="auto">
              <a:xfrm>
                <a:off x="1392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94" name="Rectangle 29"/>
              <p:cNvSpPr>
                <a:spLocks noChangeArrowheads="1"/>
              </p:cNvSpPr>
              <p:nvPr/>
            </p:nvSpPr>
            <p:spPr bwMode="auto">
              <a:xfrm>
                <a:off x="1392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12" name="Rectangle 30"/>
            <p:cNvSpPr>
              <a:spLocks noChangeArrowheads="1"/>
            </p:cNvSpPr>
            <p:nvPr/>
          </p:nvSpPr>
          <p:spPr bwMode="auto">
            <a:xfrm>
              <a:off x="3652838" y="2590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Rectangle 31"/>
            <p:cNvSpPr>
              <a:spLocks noChangeArrowheads="1"/>
            </p:cNvSpPr>
            <p:nvPr/>
          </p:nvSpPr>
          <p:spPr bwMode="auto">
            <a:xfrm>
              <a:off x="3652838" y="21336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Rectangle 32"/>
            <p:cNvSpPr>
              <a:spLocks noChangeArrowheads="1"/>
            </p:cNvSpPr>
            <p:nvPr/>
          </p:nvSpPr>
          <p:spPr bwMode="auto">
            <a:xfrm>
              <a:off x="3652838" y="4876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15" name="Group 33"/>
            <p:cNvGrpSpPr>
              <a:grpSpLocks/>
            </p:cNvGrpSpPr>
            <p:nvPr/>
          </p:nvGrpSpPr>
          <p:grpSpPr bwMode="auto">
            <a:xfrm rot="-176234">
              <a:off x="2662238" y="2133600"/>
              <a:ext cx="457200" cy="3657600"/>
              <a:chOff x="2544" y="1248"/>
              <a:chExt cx="288" cy="2304"/>
            </a:xfrm>
            <a:grpFill/>
          </p:grpSpPr>
          <p:sp>
            <p:nvSpPr>
              <p:cNvPr id="25779" name="Rectangle 34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0" name="Rectangle 35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1" name="Rectangle 36"/>
              <p:cNvSpPr>
                <a:spLocks noChangeArrowheads="1"/>
              </p:cNvSpPr>
              <p:nvPr/>
            </p:nvSpPr>
            <p:spPr bwMode="auto">
              <a:xfrm>
                <a:off x="2544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2" name="Rectangle 37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3" name="Rectangle 38"/>
              <p:cNvSpPr>
                <a:spLocks noChangeArrowheads="1"/>
              </p:cNvSpPr>
              <p:nvPr/>
            </p:nvSpPr>
            <p:spPr bwMode="auto">
              <a:xfrm>
                <a:off x="2544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4" name="Rectangle 39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5" name="Rectangle 40"/>
              <p:cNvSpPr>
                <a:spLocks noChangeArrowheads="1"/>
              </p:cNvSpPr>
              <p:nvPr/>
            </p:nvSpPr>
            <p:spPr bwMode="auto">
              <a:xfrm>
                <a:off x="2544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86" name="Rectangle 41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6" name="Group 42"/>
            <p:cNvGrpSpPr>
              <a:grpSpLocks/>
            </p:cNvGrpSpPr>
            <p:nvPr/>
          </p:nvGrpSpPr>
          <p:grpSpPr bwMode="auto">
            <a:xfrm rot="-233680">
              <a:off x="2128838" y="2209800"/>
              <a:ext cx="457200" cy="3657600"/>
              <a:chOff x="2256" y="1248"/>
              <a:chExt cx="288" cy="2304"/>
            </a:xfrm>
            <a:grpFill/>
          </p:grpSpPr>
          <p:sp>
            <p:nvSpPr>
              <p:cNvPr id="25771" name="Rectangle 43"/>
              <p:cNvSpPr>
                <a:spLocks noChangeArrowheads="1"/>
              </p:cNvSpPr>
              <p:nvPr/>
            </p:nvSpPr>
            <p:spPr bwMode="auto">
              <a:xfrm>
                <a:off x="2256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2" name="Rectangle 44"/>
              <p:cNvSpPr>
                <a:spLocks noChangeArrowheads="1"/>
              </p:cNvSpPr>
              <p:nvPr/>
            </p:nvSpPr>
            <p:spPr bwMode="auto">
              <a:xfrm>
                <a:off x="2256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3" name="Rectangle 45"/>
              <p:cNvSpPr>
                <a:spLocks noChangeArrowheads="1"/>
              </p:cNvSpPr>
              <p:nvPr/>
            </p:nvSpPr>
            <p:spPr bwMode="auto">
              <a:xfrm>
                <a:off x="2256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4" name="Rectangle 46"/>
              <p:cNvSpPr>
                <a:spLocks noChangeArrowheads="1"/>
              </p:cNvSpPr>
              <p:nvPr/>
            </p:nvSpPr>
            <p:spPr bwMode="auto">
              <a:xfrm>
                <a:off x="2256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5" name="Rectangle 47"/>
              <p:cNvSpPr>
                <a:spLocks noChangeArrowheads="1"/>
              </p:cNvSpPr>
              <p:nvPr/>
            </p:nvSpPr>
            <p:spPr bwMode="auto">
              <a:xfrm>
                <a:off x="2256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6" name="Rectangle 48"/>
              <p:cNvSpPr>
                <a:spLocks noChangeArrowheads="1"/>
              </p:cNvSpPr>
              <p:nvPr/>
            </p:nvSpPr>
            <p:spPr bwMode="auto">
              <a:xfrm>
                <a:off x="2256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7" name="Rectangle 49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8" name="Rectangle 50"/>
              <p:cNvSpPr>
                <a:spLocks noChangeArrowheads="1"/>
              </p:cNvSpPr>
              <p:nvPr/>
            </p:nvSpPr>
            <p:spPr bwMode="auto">
              <a:xfrm>
                <a:off x="2256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7" name="Group 51"/>
            <p:cNvGrpSpPr>
              <a:grpSpLocks/>
            </p:cNvGrpSpPr>
            <p:nvPr/>
          </p:nvGrpSpPr>
          <p:grpSpPr bwMode="auto">
            <a:xfrm rot="-309140">
              <a:off x="1671638" y="2209800"/>
              <a:ext cx="457200" cy="3657600"/>
              <a:chOff x="1968" y="1248"/>
              <a:chExt cx="288" cy="2304"/>
            </a:xfrm>
            <a:grpFill/>
          </p:grpSpPr>
          <p:sp>
            <p:nvSpPr>
              <p:cNvPr id="25763" name="Rectangle 52"/>
              <p:cNvSpPr>
                <a:spLocks noChangeArrowheads="1"/>
              </p:cNvSpPr>
              <p:nvPr/>
            </p:nvSpPr>
            <p:spPr bwMode="auto">
              <a:xfrm>
                <a:off x="1968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4" name="Rectangle 53"/>
              <p:cNvSpPr>
                <a:spLocks noChangeArrowheads="1"/>
              </p:cNvSpPr>
              <p:nvPr/>
            </p:nvSpPr>
            <p:spPr bwMode="auto">
              <a:xfrm>
                <a:off x="1968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5" name="Rectangle 54"/>
              <p:cNvSpPr>
                <a:spLocks noChangeArrowheads="1"/>
              </p:cNvSpPr>
              <p:nvPr/>
            </p:nvSpPr>
            <p:spPr bwMode="auto">
              <a:xfrm>
                <a:off x="1968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6" name="Rectangle 55"/>
              <p:cNvSpPr>
                <a:spLocks noChangeArrowheads="1"/>
              </p:cNvSpPr>
              <p:nvPr/>
            </p:nvSpPr>
            <p:spPr bwMode="auto">
              <a:xfrm>
                <a:off x="1968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7" name="Rectangle 56"/>
              <p:cNvSpPr>
                <a:spLocks noChangeArrowheads="1"/>
              </p:cNvSpPr>
              <p:nvPr/>
            </p:nvSpPr>
            <p:spPr bwMode="auto">
              <a:xfrm>
                <a:off x="1968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8" name="Rectangle 57"/>
              <p:cNvSpPr>
                <a:spLocks noChangeArrowheads="1"/>
              </p:cNvSpPr>
              <p:nvPr/>
            </p:nvSpPr>
            <p:spPr bwMode="auto">
              <a:xfrm>
                <a:off x="1968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9" name="Rectangle 58"/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70" name="Rectangle 59"/>
              <p:cNvSpPr>
                <a:spLocks noChangeArrowheads="1"/>
              </p:cNvSpPr>
              <p:nvPr/>
            </p:nvSpPr>
            <p:spPr bwMode="auto">
              <a:xfrm>
                <a:off x="1968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18" name="Rectangle 60"/>
            <p:cNvSpPr>
              <a:spLocks noChangeArrowheads="1"/>
            </p:cNvSpPr>
            <p:nvPr/>
          </p:nvSpPr>
          <p:spPr bwMode="auto">
            <a:xfrm>
              <a:off x="3652838" y="30480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Rectangle 61"/>
            <p:cNvSpPr>
              <a:spLocks noChangeArrowheads="1"/>
            </p:cNvSpPr>
            <p:nvPr/>
          </p:nvSpPr>
          <p:spPr bwMode="auto">
            <a:xfrm>
              <a:off x="3652838" y="3505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20" name="Group 62"/>
            <p:cNvGrpSpPr>
              <a:grpSpLocks/>
            </p:cNvGrpSpPr>
            <p:nvPr/>
          </p:nvGrpSpPr>
          <p:grpSpPr bwMode="auto">
            <a:xfrm rot="185432">
              <a:off x="4186238" y="2133600"/>
              <a:ext cx="457200" cy="3657600"/>
              <a:chOff x="3408" y="1248"/>
              <a:chExt cx="288" cy="2304"/>
            </a:xfrm>
            <a:grpFill/>
          </p:grpSpPr>
          <p:sp>
            <p:nvSpPr>
              <p:cNvPr id="25755" name="Rectangle 63"/>
              <p:cNvSpPr>
                <a:spLocks noChangeArrowheads="1"/>
              </p:cNvSpPr>
              <p:nvPr/>
            </p:nvSpPr>
            <p:spPr bwMode="auto">
              <a:xfrm>
                <a:off x="3408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6" name="Rectangle 64"/>
              <p:cNvSpPr>
                <a:spLocks noChangeArrowheads="1"/>
              </p:cNvSpPr>
              <p:nvPr/>
            </p:nvSpPr>
            <p:spPr bwMode="auto">
              <a:xfrm>
                <a:off x="3408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7" name="Rectangle 65"/>
              <p:cNvSpPr>
                <a:spLocks noChangeArrowheads="1"/>
              </p:cNvSpPr>
              <p:nvPr/>
            </p:nvSpPr>
            <p:spPr bwMode="auto">
              <a:xfrm>
                <a:off x="3408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8" name="Rectangle 66"/>
              <p:cNvSpPr>
                <a:spLocks noChangeArrowheads="1"/>
              </p:cNvSpPr>
              <p:nvPr/>
            </p:nvSpPr>
            <p:spPr bwMode="auto">
              <a:xfrm>
                <a:off x="3408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9" name="Rectangle 67"/>
              <p:cNvSpPr>
                <a:spLocks noChangeArrowheads="1"/>
              </p:cNvSpPr>
              <p:nvPr/>
            </p:nvSpPr>
            <p:spPr bwMode="auto">
              <a:xfrm>
                <a:off x="3408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0" name="Rectangle 68"/>
              <p:cNvSpPr>
                <a:spLocks noChangeArrowheads="1"/>
              </p:cNvSpPr>
              <p:nvPr/>
            </p:nvSpPr>
            <p:spPr bwMode="auto">
              <a:xfrm>
                <a:off x="3408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1" name="Rectangle 69"/>
              <p:cNvSpPr>
                <a:spLocks noChangeArrowheads="1"/>
              </p:cNvSpPr>
              <p:nvPr/>
            </p:nvSpPr>
            <p:spPr bwMode="auto">
              <a:xfrm>
                <a:off x="3408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62" name="Rectangle 70"/>
              <p:cNvSpPr>
                <a:spLocks noChangeArrowheads="1"/>
              </p:cNvSpPr>
              <p:nvPr/>
            </p:nvSpPr>
            <p:spPr bwMode="auto">
              <a:xfrm>
                <a:off x="3408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21" name="Rectangle 71"/>
            <p:cNvSpPr>
              <a:spLocks noChangeArrowheads="1"/>
            </p:cNvSpPr>
            <p:nvPr/>
          </p:nvSpPr>
          <p:spPr bwMode="auto">
            <a:xfrm>
              <a:off x="3652838" y="39624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22" name="Group 72"/>
            <p:cNvGrpSpPr>
              <a:grpSpLocks/>
            </p:cNvGrpSpPr>
            <p:nvPr/>
          </p:nvGrpSpPr>
          <p:grpSpPr bwMode="auto">
            <a:xfrm rot="-149485">
              <a:off x="3119438" y="2133600"/>
              <a:ext cx="457200" cy="3657600"/>
              <a:chOff x="2832" y="1248"/>
              <a:chExt cx="288" cy="2304"/>
            </a:xfrm>
            <a:grpFill/>
          </p:grpSpPr>
          <p:sp>
            <p:nvSpPr>
              <p:cNvPr id="25747" name="Rectangle 73"/>
              <p:cNvSpPr>
                <a:spLocks noChangeArrowheads="1"/>
              </p:cNvSpPr>
              <p:nvPr/>
            </p:nvSpPr>
            <p:spPr bwMode="auto">
              <a:xfrm>
                <a:off x="2832" y="297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8" name="Rectangle 74"/>
              <p:cNvSpPr>
                <a:spLocks noChangeArrowheads="1"/>
              </p:cNvSpPr>
              <p:nvPr/>
            </p:nvSpPr>
            <p:spPr bwMode="auto">
              <a:xfrm>
                <a:off x="2832" y="326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9" name="Rectangle 75"/>
              <p:cNvSpPr>
                <a:spLocks noChangeArrowheads="1"/>
              </p:cNvSpPr>
              <p:nvPr/>
            </p:nvSpPr>
            <p:spPr bwMode="auto">
              <a:xfrm>
                <a:off x="2832" y="1824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0" name="Rectangle 76"/>
              <p:cNvSpPr>
                <a:spLocks noChangeArrowheads="1"/>
              </p:cNvSpPr>
              <p:nvPr/>
            </p:nvSpPr>
            <p:spPr bwMode="auto">
              <a:xfrm>
                <a:off x="2832" y="268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1" name="Rectangle 77"/>
              <p:cNvSpPr>
                <a:spLocks noChangeArrowheads="1"/>
              </p:cNvSpPr>
              <p:nvPr/>
            </p:nvSpPr>
            <p:spPr bwMode="auto">
              <a:xfrm>
                <a:off x="2832" y="1536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2" name="Rectangle 78"/>
              <p:cNvSpPr>
                <a:spLocks noChangeArrowheads="1"/>
              </p:cNvSpPr>
              <p:nvPr/>
            </p:nvSpPr>
            <p:spPr bwMode="auto">
              <a:xfrm>
                <a:off x="2832" y="1248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3" name="Rectangle 79"/>
              <p:cNvSpPr>
                <a:spLocks noChangeArrowheads="1"/>
              </p:cNvSpPr>
              <p:nvPr/>
            </p:nvSpPr>
            <p:spPr bwMode="auto">
              <a:xfrm>
                <a:off x="2832" y="2400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4" name="Rectangle 80"/>
              <p:cNvSpPr>
                <a:spLocks noChangeArrowheads="1"/>
              </p:cNvSpPr>
              <p:nvPr/>
            </p:nvSpPr>
            <p:spPr bwMode="auto">
              <a:xfrm>
                <a:off x="2832" y="2112"/>
                <a:ext cx="288" cy="28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23" name="Rectangle 81"/>
            <p:cNvSpPr>
              <a:spLocks noChangeArrowheads="1"/>
            </p:cNvSpPr>
            <p:nvPr/>
          </p:nvSpPr>
          <p:spPr bwMode="auto">
            <a:xfrm rot="5207878">
              <a:off x="298450" y="3044825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Rectangle 82"/>
            <p:cNvSpPr>
              <a:spLocks noChangeArrowheads="1"/>
            </p:cNvSpPr>
            <p:nvPr/>
          </p:nvSpPr>
          <p:spPr bwMode="auto">
            <a:xfrm rot="5207878">
              <a:off x="271463" y="25908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Rectangle 83"/>
            <p:cNvSpPr>
              <a:spLocks noChangeArrowheads="1"/>
            </p:cNvSpPr>
            <p:nvPr/>
          </p:nvSpPr>
          <p:spPr bwMode="auto">
            <a:xfrm rot="5207878">
              <a:off x="246063" y="21336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Rectangle 84"/>
            <p:cNvSpPr>
              <a:spLocks noChangeArrowheads="1"/>
            </p:cNvSpPr>
            <p:nvPr/>
          </p:nvSpPr>
          <p:spPr bwMode="auto">
            <a:xfrm rot="5207878">
              <a:off x="427038" y="532765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Rectangle 85"/>
            <p:cNvSpPr>
              <a:spLocks noChangeArrowheads="1"/>
            </p:cNvSpPr>
            <p:nvPr/>
          </p:nvSpPr>
          <p:spPr bwMode="auto">
            <a:xfrm rot="5207878">
              <a:off x="401638" y="4872038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Rectangle 86"/>
            <p:cNvSpPr>
              <a:spLocks noChangeArrowheads="1"/>
            </p:cNvSpPr>
            <p:nvPr/>
          </p:nvSpPr>
          <p:spPr bwMode="auto">
            <a:xfrm rot="5207878">
              <a:off x="376238" y="4414838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Rectangle 87"/>
            <p:cNvSpPr>
              <a:spLocks noChangeArrowheads="1"/>
            </p:cNvSpPr>
            <p:nvPr/>
          </p:nvSpPr>
          <p:spPr bwMode="auto">
            <a:xfrm rot="5207878">
              <a:off x="350838" y="3959225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Rectangle 88"/>
            <p:cNvSpPr>
              <a:spLocks noChangeArrowheads="1"/>
            </p:cNvSpPr>
            <p:nvPr/>
          </p:nvSpPr>
          <p:spPr bwMode="auto">
            <a:xfrm rot="5207878">
              <a:off x="323850" y="3502025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Rectangle 89"/>
            <p:cNvSpPr>
              <a:spLocks noChangeArrowheads="1"/>
            </p:cNvSpPr>
            <p:nvPr/>
          </p:nvSpPr>
          <p:spPr bwMode="auto">
            <a:xfrm rot="5400000">
              <a:off x="452438" y="579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Rectangle 90"/>
            <p:cNvSpPr>
              <a:spLocks noChangeArrowheads="1"/>
            </p:cNvSpPr>
            <p:nvPr/>
          </p:nvSpPr>
          <p:spPr bwMode="auto">
            <a:xfrm>
              <a:off x="2281238" y="579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Rectangle 91"/>
            <p:cNvSpPr>
              <a:spLocks noChangeArrowheads="1"/>
            </p:cNvSpPr>
            <p:nvPr/>
          </p:nvSpPr>
          <p:spPr bwMode="auto">
            <a:xfrm>
              <a:off x="1824038" y="5791200"/>
              <a:ext cx="457200" cy="4572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598" name="Group 134"/>
          <p:cNvGrpSpPr>
            <a:grpSpLocks/>
          </p:cNvGrpSpPr>
          <p:nvPr/>
        </p:nvGrpSpPr>
        <p:grpSpPr bwMode="auto">
          <a:xfrm rot="16924458">
            <a:off x="6787286" y="1956976"/>
            <a:ext cx="457200" cy="4114800"/>
            <a:chOff x="2880" y="1440"/>
            <a:chExt cx="288" cy="2592"/>
          </a:xfrm>
        </p:grpSpPr>
        <p:sp>
          <p:nvSpPr>
            <p:cNvPr id="25702" name="Rectangle 135"/>
            <p:cNvSpPr>
              <a:spLocks noChangeArrowheads="1"/>
            </p:cNvSpPr>
            <p:nvPr/>
          </p:nvSpPr>
          <p:spPr bwMode="auto">
            <a:xfrm>
              <a:off x="2880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" name="Rectangle 136"/>
            <p:cNvSpPr>
              <a:spLocks noChangeArrowheads="1"/>
            </p:cNvSpPr>
            <p:nvPr/>
          </p:nvSpPr>
          <p:spPr bwMode="auto">
            <a:xfrm>
              <a:off x="2880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4" name="Rectangle 137"/>
            <p:cNvSpPr>
              <a:spLocks noChangeArrowheads="1"/>
            </p:cNvSpPr>
            <p:nvPr/>
          </p:nvSpPr>
          <p:spPr bwMode="auto">
            <a:xfrm>
              <a:off x="2880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5" name="Rectangle 138"/>
            <p:cNvSpPr>
              <a:spLocks noChangeArrowheads="1"/>
            </p:cNvSpPr>
            <p:nvPr/>
          </p:nvSpPr>
          <p:spPr bwMode="auto">
            <a:xfrm>
              <a:off x="2880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6" name="Rectangle 139"/>
            <p:cNvSpPr>
              <a:spLocks noChangeArrowheads="1"/>
            </p:cNvSpPr>
            <p:nvPr/>
          </p:nvSpPr>
          <p:spPr bwMode="auto">
            <a:xfrm>
              <a:off x="2880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7" name="Rectangle 140"/>
            <p:cNvSpPr>
              <a:spLocks noChangeArrowheads="1"/>
            </p:cNvSpPr>
            <p:nvPr/>
          </p:nvSpPr>
          <p:spPr bwMode="auto">
            <a:xfrm>
              <a:off x="2880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" name="Rectangle 141"/>
            <p:cNvSpPr>
              <a:spLocks noChangeArrowheads="1"/>
            </p:cNvSpPr>
            <p:nvPr/>
          </p:nvSpPr>
          <p:spPr bwMode="auto">
            <a:xfrm>
              <a:off x="2880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" name="Rectangle 142"/>
            <p:cNvSpPr>
              <a:spLocks noChangeArrowheads="1"/>
            </p:cNvSpPr>
            <p:nvPr/>
          </p:nvSpPr>
          <p:spPr bwMode="auto">
            <a:xfrm>
              <a:off x="2880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0" name="Rectangle 143"/>
            <p:cNvSpPr>
              <a:spLocks noChangeArrowheads="1"/>
            </p:cNvSpPr>
            <p:nvPr/>
          </p:nvSpPr>
          <p:spPr bwMode="auto">
            <a:xfrm>
              <a:off x="2880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608" name="Group 144"/>
          <p:cNvGrpSpPr>
            <a:grpSpLocks/>
          </p:cNvGrpSpPr>
          <p:nvPr/>
        </p:nvGrpSpPr>
        <p:grpSpPr bwMode="auto">
          <a:xfrm rot="15672625">
            <a:off x="6850926" y="-578751"/>
            <a:ext cx="457200" cy="4114800"/>
            <a:chOff x="4704" y="1440"/>
            <a:chExt cx="288" cy="2592"/>
          </a:xfrm>
        </p:grpSpPr>
        <p:sp>
          <p:nvSpPr>
            <p:cNvPr id="25693" name="Rectangle 14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4" name="Rectangle 14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5" name="Rectangle 14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6" name="Rectangle 14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7" name="Rectangle 14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8" name="Rectangle 15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9" name="Rectangle 15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0" name="Rectangle 15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1" name="Rectangle 15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618" name="Group 154"/>
          <p:cNvGrpSpPr>
            <a:grpSpLocks/>
          </p:cNvGrpSpPr>
          <p:nvPr/>
        </p:nvGrpSpPr>
        <p:grpSpPr bwMode="auto">
          <a:xfrm rot="16200000">
            <a:off x="6782582" y="613927"/>
            <a:ext cx="457200" cy="4114800"/>
            <a:chOff x="4704" y="1440"/>
            <a:chExt cx="288" cy="2592"/>
          </a:xfrm>
        </p:grpSpPr>
        <p:sp>
          <p:nvSpPr>
            <p:cNvPr id="25684" name="Rectangle 15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5" name="Rectangle 15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6" name="Rectangle 15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7" name="Rectangle 15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8" name="Rectangle 15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9" name="Rectangle 16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0" name="Rectangle 16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1" name="Rectangle 16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2" name="Rectangle 16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628" name="Group 164"/>
          <p:cNvGrpSpPr>
            <a:grpSpLocks/>
          </p:cNvGrpSpPr>
          <p:nvPr/>
        </p:nvGrpSpPr>
        <p:grpSpPr bwMode="auto">
          <a:xfrm rot="5400000">
            <a:off x="6780753" y="3091339"/>
            <a:ext cx="457200" cy="4114800"/>
            <a:chOff x="4704" y="1440"/>
            <a:chExt cx="288" cy="2592"/>
          </a:xfrm>
        </p:grpSpPr>
        <p:sp>
          <p:nvSpPr>
            <p:cNvPr id="25675" name="Rectangle 16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6" name="Rectangle 16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7" name="Rectangle 16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8" name="Rectangle 16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9" name="Rectangle 16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0" name="Rectangle 17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1" name="Rectangle 17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2" name="Rectangle 17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3" name="Rectangle 17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638" name="Group 174"/>
          <p:cNvGrpSpPr>
            <a:grpSpLocks/>
          </p:cNvGrpSpPr>
          <p:nvPr/>
        </p:nvGrpSpPr>
        <p:grpSpPr bwMode="auto">
          <a:xfrm rot="17881838">
            <a:off x="6780753" y="318455"/>
            <a:ext cx="457200" cy="4114800"/>
            <a:chOff x="4704" y="1440"/>
            <a:chExt cx="288" cy="2592"/>
          </a:xfrm>
        </p:grpSpPr>
        <p:sp>
          <p:nvSpPr>
            <p:cNvPr id="25666" name="Rectangle 17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7" name="Rectangle 17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8" name="Rectangle 17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9" name="Rectangle 17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0" name="Rectangle 17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1" name="Rectangle 18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2" name="Rectangle 18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3" name="Rectangle 18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4" name="Rectangle 18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648" name="Group 184"/>
          <p:cNvGrpSpPr>
            <a:grpSpLocks/>
          </p:cNvGrpSpPr>
          <p:nvPr/>
        </p:nvGrpSpPr>
        <p:grpSpPr bwMode="auto">
          <a:xfrm rot="16200000">
            <a:off x="6780753" y="2514600"/>
            <a:ext cx="457200" cy="4114800"/>
            <a:chOff x="4704" y="1440"/>
            <a:chExt cx="288" cy="2592"/>
          </a:xfrm>
        </p:grpSpPr>
        <p:sp>
          <p:nvSpPr>
            <p:cNvPr id="25657" name="Rectangle 18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8" name="Rectangle 18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9" name="Rectangle 18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0" name="Rectangle 18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Rectangle 18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2" name="Rectangle 19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3" name="Rectangle 19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4" name="Rectangle 19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5" name="Rectangle 19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658" name="Group 194"/>
          <p:cNvGrpSpPr>
            <a:grpSpLocks/>
          </p:cNvGrpSpPr>
          <p:nvPr/>
        </p:nvGrpSpPr>
        <p:grpSpPr bwMode="auto">
          <a:xfrm rot="15969672">
            <a:off x="6788724" y="1258502"/>
            <a:ext cx="457200" cy="4114800"/>
            <a:chOff x="4704" y="1440"/>
            <a:chExt cx="288" cy="2592"/>
          </a:xfrm>
        </p:grpSpPr>
        <p:sp>
          <p:nvSpPr>
            <p:cNvPr id="25648" name="Rectangle 195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Rectangle 196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Rectangle 197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Rectangle 198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Rectangle 199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Rectangle 200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Rectangle 201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Rectangle 202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6" name="Rectangle 203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671" name="Text Box 207"/>
          <p:cNvSpPr txBox="1">
            <a:spLocks noChangeArrowheads="1"/>
          </p:cNvSpPr>
          <p:nvPr/>
        </p:nvSpPr>
        <p:spPr bwMode="auto">
          <a:xfrm>
            <a:off x="470499" y="304800"/>
            <a:ext cx="6311301" cy="58477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>
                <a:solidFill>
                  <a:schemeClr val="tx1"/>
                </a:solidFill>
              </a:rPr>
              <a:t>C</a:t>
            </a:r>
            <a:r>
              <a:rPr lang="vi-VN" sz="3200" b="0">
                <a:solidFill>
                  <a:schemeClr val="tx1"/>
                </a:solidFill>
              </a:rPr>
              <a:t>ác</a:t>
            </a:r>
            <a:r>
              <a:rPr lang="en-US" sz="3200" b="0">
                <a:solidFill>
                  <a:schemeClr val="tx1"/>
                </a:solidFill>
              </a:rPr>
              <a:t> v</a:t>
            </a:r>
            <a:r>
              <a:rPr lang="vi-VN" sz="3200" b="0">
                <a:solidFill>
                  <a:schemeClr val="tx1"/>
                </a:solidFill>
              </a:rPr>
              <a:t>ậ</a:t>
            </a:r>
            <a:r>
              <a:rPr lang="en-US" sz="3200" b="0">
                <a:solidFill>
                  <a:schemeClr val="tx1"/>
                </a:solidFill>
              </a:rPr>
              <a:t>t li</a:t>
            </a:r>
            <a:r>
              <a:rPr lang="vi-VN" sz="3200" b="0">
                <a:solidFill>
                  <a:schemeClr val="tx1"/>
                </a:solidFill>
              </a:rPr>
              <a:t>ệu</a:t>
            </a:r>
            <a:r>
              <a:rPr lang="en-US" sz="3200" b="0">
                <a:solidFill>
                  <a:schemeClr val="tx1"/>
                </a:solidFill>
              </a:rPr>
              <a:t> </a:t>
            </a:r>
            <a:r>
              <a:rPr lang="vi-VN" sz="3200" b="0">
                <a:solidFill>
                  <a:schemeClr val="tx1"/>
                </a:solidFill>
              </a:rPr>
              <a:t>đã</a:t>
            </a:r>
            <a:r>
              <a:rPr lang="en-US" sz="3200" b="0">
                <a:solidFill>
                  <a:schemeClr val="tx1"/>
                </a:solidFill>
              </a:rPr>
              <a:t> chu</a:t>
            </a:r>
            <a:r>
              <a:rPr lang="vi-VN" sz="3200" b="0">
                <a:solidFill>
                  <a:schemeClr val="tx1"/>
                </a:solidFill>
              </a:rPr>
              <a:t>ẩ</a:t>
            </a:r>
            <a:r>
              <a:rPr lang="en-US" sz="3200" b="0">
                <a:solidFill>
                  <a:schemeClr val="tx1"/>
                </a:solidFill>
              </a:rPr>
              <a:t>n b</a:t>
            </a:r>
            <a:r>
              <a:rPr lang="vi-VN" sz="3200" b="0">
                <a:solidFill>
                  <a:schemeClr val="tx1"/>
                </a:solidFill>
              </a:rPr>
              <a:t>ị</a:t>
            </a:r>
            <a:r>
              <a:rPr lang="en-US" sz="3200" b="0">
                <a:solidFill>
                  <a:schemeClr val="tx1"/>
                </a:solidFill>
              </a:rPr>
              <a:t> nh</a:t>
            </a:r>
            <a:r>
              <a:rPr lang="vi-VN" sz="3200" b="0">
                <a:solidFill>
                  <a:schemeClr val="tx1"/>
                </a:solidFill>
              </a:rPr>
              <a:t>ư</a:t>
            </a:r>
            <a:r>
              <a:rPr lang="en-US" sz="3200" b="0">
                <a:solidFill>
                  <a:schemeClr val="tx1"/>
                </a:solidFill>
              </a:rPr>
              <a:t> sau:</a:t>
            </a:r>
            <a:endParaRPr lang="vi-VN" sz="3200" b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1710" y="1694230"/>
            <a:ext cx="8044589" cy="4114800"/>
            <a:chOff x="581710" y="1694230"/>
            <a:chExt cx="8044589" cy="4114800"/>
          </a:xfrm>
        </p:grpSpPr>
        <p:grpSp>
          <p:nvGrpSpPr>
            <p:cNvPr id="62558" name="Group 94"/>
            <p:cNvGrpSpPr>
              <a:grpSpLocks/>
            </p:cNvGrpSpPr>
            <p:nvPr/>
          </p:nvGrpSpPr>
          <p:grpSpPr bwMode="auto">
            <a:xfrm rot="18605001">
              <a:off x="892009" y="3523030"/>
              <a:ext cx="4114800" cy="457200"/>
              <a:chOff x="672" y="192"/>
              <a:chExt cx="2592" cy="288"/>
            </a:xfrm>
          </p:grpSpPr>
          <p:sp>
            <p:nvSpPr>
              <p:cNvPr id="25738" name="Rectangle 95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9" name="Rectangle 96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0" name="Rectangle 97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1" name="Rectangle 98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2" name="Rectangle 99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3" name="Rectangle 100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4" name="Rectangle 101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5" name="Rectangle 102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46" name="Rectangle 103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88" name="Group 124"/>
            <p:cNvGrpSpPr>
              <a:grpSpLocks/>
            </p:cNvGrpSpPr>
            <p:nvPr/>
          </p:nvGrpSpPr>
          <p:grpSpPr bwMode="auto">
            <a:xfrm rot="20323045">
              <a:off x="581710" y="4884226"/>
              <a:ext cx="4114800" cy="457200"/>
              <a:chOff x="672" y="192"/>
              <a:chExt cx="2592" cy="288"/>
            </a:xfrm>
          </p:grpSpPr>
          <p:sp>
            <p:nvSpPr>
              <p:cNvPr id="25711" name="Rectangle 125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2" name="Rectangle 126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3" name="Rectangle 127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4" name="Rectangle 128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5" name="Rectangle 129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6" name="Rectangle 130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7" name="Rectangle 131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8" name="Rectangle 132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9" name="Rectangle 133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68" name="Group 104"/>
            <p:cNvGrpSpPr>
              <a:grpSpLocks/>
            </p:cNvGrpSpPr>
            <p:nvPr/>
          </p:nvGrpSpPr>
          <p:grpSpPr bwMode="auto">
            <a:xfrm rot="19130548">
              <a:off x="4511499" y="4507478"/>
              <a:ext cx="4114800" cy="457200"/>
              <a:chOff x="672" y="192"/>
              <a:chExt cx="2592" cy="288"/>
            </a:xfrm>
          </p:grpSpPr>
          <p:sp>
            <p:nvSpPr>
              <p:cNvPr id="25729" name="Rectangle 105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0" name="Rectangle 106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1" name="Rectangle 107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2" name="Rectangle 108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3" name="Rectangle 109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4" name="Rectangle 110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5" name="Rectangle 111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6" name="Rectangle 112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37" name="Rectangle 113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578" name="Group 114"/>
            <p:cNvGrpSpPr>
              <a:grpSpLocks/>
            </p:cNvGrpSpPr>
            <p:nvPr/>
          </p:nvGrpSpPr>
          <p:grpSpPr bwMode="auto">
            <a:xfrm rot="19696128">
              <a:off x="2691822" y="4799518"/>
              <a:ext cx="4114800" cy="457200"/>
              <a:chOff x="672" y="192"/>
              <a:chExt cx="2592" cy="288"/>
            </a:xfrm>
          </p:grpSpPr>
          <p:sp>
            <p:nvSpPr>
              <p:cNvPr id="25720" name="Rectangle 115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1" name="Rectangle 116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2" name="Rectangle 117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3" name="Rectangle 118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4" name="Rectangle 119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5" name="Rectangle 120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6" name="Rectangle 121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7" name="Rectangle 122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28" name="Rectangle 123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6262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1"/>
          <p:cNvSpPr txBox="1">
            <a:spLocks noChangeArrowheads="1"/>
          </p:cNvSpPr>
          <p:nvPr/>
        </p:nvSpPr>
        <p:spPr bwMode="auto">
          <a:xfrm>
            <a:off x="701675" y="1371600"/>
            <a:ext cx="6156326" cy="58477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>
                <a:solidFill>
                  <a:schemeClr val="tx1"/>
                </a:solidFill>
                <a:cs typeface="Times New Roman" pitchFamily="18" charset="0"/>
              </a:rPr>
              <a:t>Bước 2</a:t>
            </a:r>
            <a:r>
              <a:rPr lang="en-US" sz="3200">
                <a:solidFill>
                  <a:schemeClr val="tx1"/>
                </a:solidFill>
                <a:cs typeface="Times New Roman" pitchFamily="18" charset="0"/>
              </a:rPr>
              <a:t>: Tiến hành đan nong mốt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spc="300" dirty="0" smtClean="0">
                <a:ln w="11430" cmpd="sng">
                  <a:solidFill>
                    <a:srgbClr val="92D05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b="1" spc="300" dirty="0" smtClean="0">
                <a:ln w="11430" cmpd="sng">
                  <a:solidFill>
                    <a:srgbClr val="92D05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guyên </a:t>
            </a:r>
            <a:r>
              <a:rPr lang="vi-VN" sz="3200" b="1" spc="300" dirty="0">
                <a:ln w="11430" cmpd="sng">
                  <a:solidFill>
                    <a:srgbClr val="92D05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tắc đan nong </a:t>
            </a:r>
            <a:r>
              <a:rPr lang="vi-VN" sz="3200" b="1" spc="300" dirty="0" smtClean="0">
                <a:ln w="11430" cmpd="sng">
                  <a:solidFill>
                    <a:srgbClr val="92D05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3200" b="1" spc="300" dirty="0" smtClean="0">
                <a:ln w="11430" cmpd="sng">
                  <a:solidFill>
                    <a:srgbClr val="92D05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 smtClean="0">
              <a:ln w="11430" cmpd="sng">
                <a:solidFill>
                  <a:srgbClr val="92D050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Nhấc 1 </a:t>
            </a:r>
            <a:r>
              <a:rPr lang="vi-V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nan, đè 1 nan và lệch </a:t>
            </a:r>
            <a:r>
              <a:rPr lang="vi-V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nhau </a:t>
            </a:r>
            <a:r>
              <a:rPr lang="vi-V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nan </a:t>
            </a:r>
            <a:r>
              <a:rPr lang="vi-V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giữa 2 nan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dọc</a:t>
            </a:r>
            <a:r>
              <a:rPr lang="vi-V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liền </a:t>
            </a:r>
            <a:r>
              <a:rPr lang="vi-V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vi-V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Đan xong mỗi nan cần dồn lại cho khít để tấm đan đẹp hơn.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1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94"/>
          <p:cNvSpPr txBox="1">
            <a:spLocks noChangeArrowheads="1"/>
          </p:cNvSpPr>
          <p:nvPr/>
        </p:nvSpPr>
        <p:spPr bwMode="auto">
          <a:xfrm>
            <a:off x="76200" y="76200"/>
            <a:ext cx="14573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F0"/>
                </a:solidFill>
                <a:cs typeface="Times New Roman" pitchFamily="18" charset="0"/>
              </a:rPr>
              <a:t>Nan</a:t>
            </a: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 1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 rot="10800000">
            <a:off x="4398453" y="712349"/>
            <a:ext cx="553904" cy="7745844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 rot="10800000">
            <a:off x="1986660" y="712349"/>
            <a:ext cx="553904" cy="774584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rot="10800000">
            <a:off x="791150" y="712348"/>
            <a:ext cx="553904" cy="7745851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 rot="10800000">
            <a:off x="5600886" y="712348"/>
            <a:ext cx="553904" cy="774584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wrap="none" anchor="ctr"/>
          <a:lstStyle/>
          <a:p>
            <a:pPr algn="ctr"/>
            <a:endParaRPr lang="en-US" sz="2400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 rot="10800000">
            <a:off x="3190942" y="712348"/>
            <a:ext cx="553904" cy="77458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7" name="Text Box 95"/>
          <p:cNvSpPr txBox="1">
            <a:spLocks noChangeArrowheads="1"/>
          </p:cNvSpPr>
          <p:nvPr/>
        </p:nvSpPr>
        <p:spPr bwMode="auto">
          <a:xfrm>
            <a:off x="1449387" y="76200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38" name="Text Box 96"/>
          <p:cNvSpPr txBox="1">
            <a:spLocks noChangeArrowheads="1"/>
          </p:cNvSpPr>
          <p:nvPr/>
        </p:nvSpPr>
        <p:spPr bwMode="auto">
          <a:xfrm>
            <a:off x="2058988" y="12757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39" name="Text Box 97"/>
          <p:cNvSpPr txBox="1">
            <a:spLocks noChangeArrowheads="1"/>
          </p:cNvSpPr>
          <p:nvPr/>
        </p:nvSpPr>
        <p:spPr bwMode="auto">
          <a:xfrm>
            <a:off x="3278188" y="12757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40" name="Text Box 98"/>
          <p:cNvSpPr txBox="1">
            <a:spLocks noChangeArrowheads="1"/>
          </p:cNvSpPr>
          <p:nvPr/>
        </p:nvSpPr>
        <p:spPr bwMode="auto">
          <a:xfrm>
            <a:off x="2668587" y="12757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41" name="Text Box 99"/>
          <p:cNvSpPr txBox="1">
            <a:spLocks noChangeArrowheads="1"/>
          </p:cNvSpPr>
          <p:nvPr/>
        </p:nvSpPr>
        <p:spPr bwMode="auto">
          <a:xfrm>
            <a:off x="3887788" y="76200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42" name="Text Box 100"/>
          <p:cNvSpPr txBox="1">
            <a:spLocks noChangeArrowheads="1"/>
          </p:cNvSpPr>
          <p:nvPr/>
        </p:nvSpPr>
        <p:spPr bwMode="auto">
          <a:xfrm>
            <a:off x="4497387" y="12757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43" name="Text Box 101"/>
          <p:cNvSpPr txBox="1">
            <a:spLocks noChangeArrowheads="1"/>
          </p:cNvSpPr>
          <p:nvPr/>
        </p:nvSpPr>
        <p:spPr bwMode="auto">
          <a:xfrm>
            <a:off x="5030787" y="12757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44" name="Text Box 102"/>
          <p:cNvSpPr txBox="1">
            <a:spLocks noChangeArrowheads="1"/>
          </p:cNvSpPr>
          <p:nvPr/>
        </p:nvSpPr>
        <p:spPr bwMode="auto">
          <a:xfrm>
            <a:off x="5640388" y="12757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 rot="5400000">
            <a:off x="3190938" y="174414"/>
            <a:ext cx="553905" cy="538668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wrap="none" anchor="ctr"/>
          <a:lstStyle/>
          <a:p>
            <a:pPr algn="ctr"/>
            <a:endParaRPr lang="en-US" sz="24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 rot="10800000">
            <a:off x="3800542" y="712349"/>
            <a:ext cx="553904" cy="774584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 rot="10800000">
            <a:off x="1381981" y="712349"/>
            <a:ext cx="553904" cy="7745849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 rot="10800000">
            <a:off x="2584416" y="712349"/>
            <a:ext cx="553904" cy="77458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 rot="10800000">
            <a:off x="5000823" y="712349"/>
            <a:ext cx="553904" cy="774584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 rot="10800000">
            <a:off x="-4" y="5011993"/>
            <a:ext cx="9143999" cy="32938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2001" y="5491226"/>
            <a:ext cx="7514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Đan nan ngang thứ nhất: 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Nhấc các nan 2, 4, 6, 8 và đè các nan 1, 3, 5, 7, 9.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 rot="5400000">
            <a:off x="3189399" y="2035062"/>
            <a:ext cx="592394" cy="536147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52038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6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2 0.00278 L -0.00157 -0.0069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1803 L 0.0026 0.185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0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5" grpId="3" animBg="1"/>
      <p:bldP spid="14339" grpId="0" animBg="1"/>
      <p:bldP spid="14354" grpId="0" animBg="1"/>
      <p:bldP spid="14355" grpId="0" animBg="1"/>
      <p:bldP spid="14357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5"/>
          <p:cNvSpPr>
            <a:spLocks noChangeArrowheads="1"/>
          </p:cNvSpPr>
          <p:nvPr/>
        </p:nvSpPr>
        <p:spPr bwMode="auto">
          <a:xfrm>
            <a:off x="4953350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 rot="10800000">
            <a:off x="5000823" y="712349"/>
            <a:ext cx="553904" cy="774584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0" name="Rectangle 71"/>
          <p:cNvSpPr>
            <a:spLocks noChangeArrowheads="1"/>
          </p:cNvSpPr>
          <p:nvPr/>
        </p:nvSpPr>
        <p:spPr bwMode="auto">
          <a:xfrm>
            <a:off x="3764985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 rot="10800000">
            <a:off x="3789899" y="712346"/>
            <a:ext cx="553904" cy="774584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" name="Rectangle 74"/>
          <p:cNvSpPr>
            <a:spLocks noChangeArrowheads="1"/>
          </p:cNvSpPr>
          <p:nvPr/>
        </p:nvSpPr>
        <p:spPr bwMode="auto">
          <a:xfrm>
            <a:off x="2576620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 rot="10800000">
            <a:off x="2581341" y="712352"/>
            <a:ext cx="553904" cy="77458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388255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 rot="10800000">
            <a:off x="1381981" y="712349"/>
            <a:ext cx="553904" cy="7745849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" name="Text Box 94"/>
          <p:cNvSpPr txBox="1">
            <a:spLocks noChangeArrowheads="1"/>
          </p:cNvSpPr>
          <p:nvPr/>
        </p:nvSpPr>
        <p:spPr bwMode="auto">
          <a:xfrm>
            <a:off x="76200" y="76200"/>
            <a:ext cx="14573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F0"/>
                </a:solidFill>
                <a:cs typeface="Times New Roman" pitchFamily="18" charset="0"/>
              </a:rPr>
              <a:t>Nan</a:t>
            </a: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 1</a:t>
            </a:r>
          </a:p>
        </p:txBody>
      </p:sp>
      <p:sp>
        <p:nvSpPr>
          <p:cNvPr id="37" name="Text Box 95"/>
          <p:cNvSpPr txBox="1">
            <a:spLocks noChangeArrowheads="1"/>
          </p:cNvSpPr>
          <p:nvPr/>
        </p:nvSpPr>
        <p:spPr bwMode="auto">
          <a:xfrm>
            <a:off x="1449387" y="76200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38" name="Text Box 96"/>
          <p:cNvSpPr txBox="1">
            <a:spLocks noChangeArrowheads="1"/>
          </p:cNvSpPr>
          <p:nvPr/>
        </p:nvSpPr>
        <p:spPr bwMode="auto">
          <a:xfrm>
            <a:off x="2058988" y="12757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39" name="Text Box 97"/>
          <p:cNvSpPr txBox="1">
            <a:spLocks noChangeArrowheads="1"/>
          </p:cNvSpPr>
          <p:nvPr/>
        </p:nvSpPr>
        <p:spPr bwMode="auto">
          <a:xfrm>
            <a:off x="3278188" y="12757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40" name="Text Box 98"/>
          <p:cNvSpPr txBox="1">
            <a:spLocks noChangeArrowheads="1"/>
          </p:cNvSpPr>
          <p:nvPr/>
        </p:nvSpPr>
        <p:spPr bwMode="auto">
          <a:xfrm>
            <a:off x="2668587" y="12757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41" name="Text Box 99"/>
          <p:cNvSpPr txBox="1">
            <a:spLocks noChangeArrowheads="1"/>
          </p:cNvSpPr>
          <p:nvPr/>
        </p:nvSpPr>
        <p:spPr bwMode="auto">
          <a:xfrm>
            <a:off x="3887788" y="76200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42" name="Text Box 100"/>
          <p:cNvSpPr txBox="1">
            <a:spLocks noChangeArrowheads="1"/>
          </p:cNvSpPr>
          <p:nvPr/>
        </p:nvSpPr>
        <p:spPr bwMode="auto">
          <a:xfrm>
            <a:off x="4497387" y="12757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43" name="Text Box 101"/>
          <p:cNvSpPr txBox="1">
            <a:spLocks noChangeArrowheads="1"/>
          </p:cNvSpPr>
          <p:nvPr/>
        </p:nvSpPr>
        <p:spPr bwMode="auto">
          <a:xfrm>
            <a:off x="5030787" y="12757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44" name="Text Box 102"/>
          <p:cNvSpPr txBox="1">
            <a:spLocks noChangeArrowheads="1"/>
          </p:cNvSpPr>
          <p:nvPr/>
        </p:nvSpPr>
        <p:spPr bwMode="auto">
          <a:xfrm>
            <a:off x="5640388" y="12757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 rot="5400000">
            <a:off x="3190941" y="-1044790"/>
            <a:ext cx="553905" cy="538668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wrap="none" anchor="ctr"/>
          <a:lstStyle/>
          <a:p>
            <a:pPr algn="ctr"/>
            <a:endParaRPr lang="en-US" sz="240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 rot="10800000">
            <a:off x="1986660" y="712349"/>
            <a:ext cx="553904" cy="774584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rot="10800000">
            <a:off x="791150" y="712348"/>
            <a:ext cx="553904" cy="7745851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 rot="10800000">
            <a:off x="3190942" y="712348"/>
            <a:ext cx="553904" cy="77458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 rot="10800000">
            <a:off x="4398453" y="712349"/>
            <a:ext cx="553904" cy="7745844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 rot="10800000">
            <a:off x="5600886" y="712348"/>
            <a:ext cx="553904" cy="774584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wrap="none" anchor="ctr"/>
          <a:lstStyle/>
          <a:p>
            <a:pPr algn="ctr"/>
            <a:endParaRPr lang="en-US" sz="2400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 rot="5400000">
            <a:off x="3189400" y="2089391"/>
            <a:ext cx="592394" cy="536146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 rot="10800000">
            <a:off x="76198" y="5073733"/>
            <a:ext cx="9067799" cy="33844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2001" y="5491226"/>
            <a:ext cx="7514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Đan nan ngang thứ hai: 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Nhấc các nan 1, 3, 5, 7, 9 và đè các nan 2, 4, 6, 8.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982437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7"/>
          <p:cNvSpPr>
            <a:spLocks noChangeArrowheads="1"/>
          </p:cNvSpPr>
          <p:nvPr/>
        </p:nvSpPr>
        <p:spPr bwMode="auto">
          <a:xfrm>
            <a:off x="794072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67"/>
          <p:cNvSpPr>
            <a:spLocks noChangeArrowheads="1"/>
          </p:cNvSpPr>
          <p:nvPr/>
        </p:nvSpPr>
        <p:spPr bwMode="auto">
          <a:xfrm>
            <a:off x="4359167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72"/>
          <p:cNvSpPr>
            <a:spLocks noChangeArrowheads="1"/>
          </p:cNvSpPr>
          <p:nvPr/>
        </p:nvSpPr>
        <p:spPr bwMode="auto">
          <a:xfrm>
            <a:off x="3170802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76"/>
          <p:cNvSpPr>
            <a:spLocks noChangeArrowheads="1"/>
          </p:cNvSpPr>
          <p:nvPr/>
        </p:nvSpPr>
        <p:spPr bwMode="auto">
          <a:xfrm>
            <a:off x="5547532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60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9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5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83 2.77556E-17 L -0.00417 2.77556E-1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16 L 3.33333E-6 0.28578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5" grpId="3" animBg="1"/>
      <p:bldP spid="14340" grpId="0" animBg="1"/>
      <p:bldP spid="14341" grpId="0" animBg="1"/>
      <p:bldP spid="14356" grpId="0" animBg="1"/>
      <p:bldP spid="14338" grpId="0" animBg="1"/>
      <p:bldP spid="14351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388255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65"/>
          <p:cNvSpPr>
            <a:spLocks noChangeArrowheads="1"/>
          </p:cNvSpPr>
          <p:nvPr/>
        </p:nvSpPr>
        <p:spPr bwMode="auto">
          <a:xfrm>
            <a:off x="4953350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71"/>
          <p:cNvSpPr>
            <a:spLocks noChangeArrowheads="1"/>
          </p:cNvSpPr>
          <p:nvPr/>
        </p:nvSpPr>
        <p:spPr bwMode="auto">
          <a:xfrm>
            <a:off x="3764985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74"/>
          <p:cNvSpPr>
            <a:spLocks noChangeArrowheads="1"/>
          </p:cNvSpPr>
          <p:nvPr/>
        </p:nvSpPr>
        <p:spPr bwMode="auto">
          <a:xfrm>
            <a:off x="2576620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94"/>
          <p:cNvSpPr txBox="1">
            <a:spLocks noChangeArrowheads="1"/>
          </p:cNvSpPr>
          <p:nvPr/>
        </p:nvSpPr>
        <p:spPr bwMode="auto">
          <a:xfrm>
            <a:off x="76200" y="76200"/>
            <a:ext cx="14573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F0"/>
                </a:solidFill>
                <a:cs typeface="Times New Roman" pitchFamily="18" charset="0"/>
              </a:rPr>
              <a:t>Nan</a:t>
            </a: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 1</a:t>
            </a:r>
          </a:p>
        </p:txBody>
      </p:sp>
      <p:sp>
        <p:nvSpPr>
          <p:cNvPr id="37" name="Text Box 95"/>
          <p:cNvSpPr txBox="1">
            <a:spLocks noChangeArrowheads="1"/>
          </p:cNvSpPr>
          <p:nvPr/>
        </p:nvSpPr>
        <p:spPr bwMode="auto">
          <a:xfrm>
            <a:off x="1449387" y="76200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38" name="Text Box 96"/>
          <p:cNvSpPr txBox="1">
            <a:spLocks noChangeArrowheads="1"/>
          </p:cNvSpPr>
          <p:nvPr/>
        </p:nvSpPr>
        <p:spPr bwMode="auto">
          <a:xfrm>
            <a:off x="2058988" y="12757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39" name="Text Box 97"/>
          <p:cNvSpPr txBox="1">
            <a:spLocks noChangeArrowheads="1"/>
          </p:cNvSpPr>
          <p:nvPr/>
        </p:nvSpPr>
        <p:spPr bwMode="auto">
          <a:xfrm>
            <a:off x="3278188" y="12757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40" name="Text Box 98"/>
          <p:cNvSpPr txBox="1">
            <a:spLocks noChangeArrowheads="1"/>
          </p:cNvSpPr>
          <p:nvPr/>
        </p:nvSpPr>
        <p:spPr bwMode="auto">
          <a:xfrm>
            <a:off x="2668587" y="12757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41" name="Text Box 99"/>
          <p:cNvSpPr txBox="1">
            <a:spLocks noChangeArrowheads="1"/>
          </p:cNvSpPr>
          <p:nvPr/>
        </p:nvSpPr>
        <p:spPr bwMode="auto">
          <a:xfrm>
            <a:off x="3887788" y="76200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42" name="Text Box 100"/>
          <p:cNvSpPr txBox="1">
            <a:spLocks noChangeArrowheads="1"/>
          </p:cNvSpPr>
          <p:nvPr/>
        </p:nvSpPr>
        <p:spPr bwMode="auto">
          <a:xfrm>
            <a:off x="4497387" y="12757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43" name="Text Box 101"/>
          <p:cNvSpPr txBox="1">
            <a:spLocks noChangeArrowheads="1"/>
          </p:cNvSpPr>
          <p:nvPr/>
        </p:nvSpPr>
        <p:spPr bwMode="auto">
          <a:xfrm>
            <a:off x="5030787" y="127575"/>
            <a:ext cx="379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B05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44" name="Text Box 102"/>
          <p:cNvSpPr txBox="1">
            <a:spLocks noChangeArrowheads="1"/>
          </p:cNvSpPr>
          <p:nvPr/>
        </p:nvSpPr>
        <p:spPr bwMode="auto">
          <a:xfrm>
            <a:off x="5640388" y="127575"/>
            <a:ext cx="379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cs typeface="Times New Roman" pitchFamily="18" charset="0"/>
              </a:rPr>
              <a:t>9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 rot="10800000">
            <a:off x="3789899" y="712346"/>
            <a:ext cx="553904" cy="774584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 rot="10800000">
            <a:off x="1381981" y="712349"/>
            <a:ext cx="553904" cy="7745849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 rot="10800000">
            <a:off x="2581341" y="712352"/>
            <a:ext cx="553904" cy="77458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 rot="10800000">
            <a:off x="5000823" y="712349"/>
            <a:ext cx="553904" cy="774584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 rot="10800000">
            <a:off x="1986660" y="712349"/>
            <a:ext cx="553904" cy="774584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 rot="10800000">
            <a:off x="791150" y="712348"/>
            <a:ext cx="553904" cy="7745851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 rot="10800000">
            <a:off x="3190942" y="712348"/>
            <a:ext cx="553904" cy="77458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 rot="10800000">
            <a:off x="4398453" y="712349"/>
            <a:ext cx="553904" cy="7745844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 rot="10800000">
            <a:off x="5600886" y="712348"/>
            <a:ext cx="553904" cy="7745843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wrap="none" anchor="ctr"/>
          <a:lstStyle/>
          <a:p>
            <a:pPr algn="ctr"/>
            <a:endParaRPr lang="en-US" sz="2400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 rot="5400000">
            <a:off x="3211393" y="2111385"/>
            <a:ext cx="592394" cy="531748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 rot="10800000">
            <a:off x="0" y="5073733"/>
            <a:ext cx="9143999" cy="33844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2001" y="5491226"/>
            <a:ext cx="7514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Đan nan ngang thứ hai: 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Nhấc các nan 1, 3, 5, 7, 9 và đè các nan 2, 4, 6, 8.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982437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7"/>
          <p:cNvSpPr>
            <a:spLocks noChangeArrowheads="1"/>
          </p:cNvSpPr>
          <p:nvPr/>
        </p:nvSpPr>
        <p:spPr bwMode="auto">
          <a:xfrm>
            <a:off x="794072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67"/>
          <p:cNvSpPr>
            <a:spLocks noChangeArrowheads="1"/>
          </p:cNvSpPr>
          <p:nvPr/>
        </p:nvSpPr>
        <p:spPr bwMode="auto">
          <a:xfrm>
            <a:off x="4359167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72"/>
          <p:cNvSpPr>
            <a:spLocks noChangeArrowheads="1"/>
          </p:cNvSpPr>
          <p:nvPr/>
        </p:nvSpPr>
        <p:spPr bwMode="auto">
          <a:xfrm>
            <a:off x="3170802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76"/>
          <p:cNvSpPr>
            <a:spLocks noChangeArrowheads="1"/>
          </p:cNvSpPr>
          <p:nvPr/>
        </p:nvSpPr>
        <p:spPr bwMode="auto">
          <a:xfrm>
            <a:off x="5547532" y="3923490"/>
            <a:ext cx="594183" cy="55043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04862" y="3368146"/>
            <a:ext cx="5343824" cy="553905"/>
            <a:chOff x="304800" y="2286000"/>
            <a:chExt cx="4114800" cy="457200"/>
          </a:xfrm>
          <a:solidFill>
            <a:srgbClr val="FF3300"/>
          </a:solidFill>
        </p:grpSpPr>
        <p:sp>
          <p:nvSpPr>
            <p:cNvPr id="49" name="Rectangle 9"/>
            <p:cNvSpPr>
              <a:spLocks noChangeArrowheads="1"/>
            </p:cNvSpPr>
            <p:nvPr/>
          </p:nvSpPr>
          <p:spPr bwMode="auto">
            <a:xfrm>
              <a:off x="1219200" y="2286000"/>
              <a:ext cx="457200" cy="4572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762000" y="2286000"/>
              <a:ext cx="457200" cy="457200"/>
            </a:xfrm>
            <a:prstGeom prst="rect">
              <a:avLst/>
            </a:prstGeom>
            <a:grp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7"/>
            <p:cNvSpPr>
              <a:spLocks noChangeArrowheads="1"/>
            </p:cNvSpPr>
            <p:nvPr/>
          </p:nvSpPr>
          <p:spPr bwMode="auto">
            <a:xfrm>
              <a:off x="304800" y="2286000"/>
              <a:ext cx="457200" cy="4572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65"/>
            <p:cNvSpPr>
              <a:spLocks noChangeArrowheads="1"/>
            </p:cNvSpPr>
            <p:nvPr/>
          </p:nvSpPr>
          <p:spPr bwMode="auto">
            <a:xfrm>
              <a:off x="3505200" y="2286000"/>
              <a:ext cx="457200" cy="457200"/>
            </a:xfrm>
            <a:prstGeom prst="rect">
              <a:avLst/>
            </a:prstGeom>
            <a:grp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67"/>
            <p:cNvSpPr>
              <a:spLocks noChangeArrowheads="1"/>
            </p:cNvSpPr>
            <p:nvPr/>
          </p:nvSpPr>
          <p:spPr bwMode="auto">
            <a:xfrm>
              <a:off x="3048000" y="2286000"/>
              <a:ext cx="457200" cy="4572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71"/>
            <p:cNvSpPr>
              <a:spLocks noChangeArrowheads="1"/>
            </p:cNvSpPr>
            <p:nvPr/>
          </p:nvSpPr>
          <p:spPr bwMode="auto">
            <a:xfrm>
              <a:off x="2590800" y="2286000"/>
              <a:ext cx="457200" cy="457200"/>
            </a:xfrm>
            <a:prstGeom prst="rect">
              <a:avLst/>
            </a:prstGeom>
            <a:grp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72"/>
            <p:cNvSpPr>
              <a:spLocks noChangeArrowheads="1"/>
            </p:cNvSpPr>
            <p:nvPr/>
          </p:nvSpPr>
          <p:spPr bwMode="auto">
            <a:xfrm>
              <a:off x="2133600" y="2286000"/>
              <a:ext cx="457200" cy="4572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74"/>
            <p:cNvSpPr>
              <a:spLocks noChangeArrowheads="1"/>
            </p:cNvSpPr>
            <p:nvPr/>
          </p:nvSpPr>
          <p:spPr bwMode="auto">
            <a:xfrm>
              <a:off x="1676400" y="2286000"/>
              <a:ext cx="457200" cy="457200"/>
            </a:xfrm>
            <a:prstGeom prst="rect">
              <a:avLst/>
            </a:prstGeom>
            <a:grp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76"/>
            <p:cNvSpPr>
              <a:spLocks noChangeArrowheads="1"/>
            </p:cNvSpPr>
            <p:nvPr/>
          </p:nvSpPr>
          <p:spPr bwMode="auto">
            <a:xfrm>
              <a:off x="3962400" y="2286000"/>
              <a:ext cx="457200" cy="4572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683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86"/>
          <p:cNvSpPr>
            <a:spLocks noChangeArrowheads="1"/>
          </p:cNvSpPr>
          <p:nvPr/>
        </p:nvSpPr>
        <p:spPr bwMode="auto">
          <a:xfrm>
            <a:off x="12192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188"/>
          <p:cNvSpPr>
            <a:spLocks noChangeArrowheads="1"/>
          </p:cNvSpPr>
          <p:nvPr/>
        </p:nvSpPr>
        <p:spPr bwMode="auto">
          <a:xfrm>
            <a:off x="39624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Rectangle 189"/>
          <p:cNvSpPr>
            <a:spLocks noChangeArrowheads="1"/>
          </p:cNvSpPr>
          <p:nvPr/>
        </p:nvSpPr>
        <p:spPr bwMode="auto">
          <a:xfrm>
            <a:off x="30480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Rectangle 191"/>
          <p:cNvSpPr>
            <a:spLocks noChangeArrowheads="1"/>
          </p:cNvSpPr>
          <p:nvPr/>
        </p:nvSpPr>
        <p:spPr bwMode="auto">
          <a:xfrm>
            <a:off x="21336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2" name="Rectangle 98"/>
          <p:cNvSpPr>
            <a:spLocks noChangeArrowheads="1"/>
          </p:cNvSpPr>
          <p:nvPr/>
        </p:nvSpPr>
        <p:spPr bwMode="auto">
          <a:xfrm>
            <a:off x="25908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3" name="Rectangle 99"/>
          <p:cNvSpPr>
            <a:spLocks noChangeArrowheads="1"/>
          </p:cNvSpPr>
          <p:nvPr/>
        </p:nvSpPr>
        <p:spPr bwMode="auto">
          <a:xfrm>
            <a:off x="44196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4" name="Rectangle 100"/>
          <p:cNvSpPr>
            <a:spLocks noChangeArrowheads="1"/>
          </p:cNvSpPr>
          <p:nvPr/>
        </p:nvSpPr>
        <p:spPr bwMode="auto">
          <a:xfrm>
            <a:off x="35052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5" name="Rectangle 101"/>
          <p:cNvSpPr>
            <a:spLocks noChangeArrowheads="1"/>
          </p:cNvSpPr>
          <p:nvPr/>
        </p:nvSpPr>
        <p:spPr bwMode="auto">
          <a:xfrm>
            <a:off x="16764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6" name="Rectangle 102"/>
          <p:cNvSpPr>
            <a:spLocks noChangeArrowheads="1"/>
          </p:cNvSpPr>
          <p:nvPr/>
        </p:nvSpPr>
        <p:spPr bwMode="auto">
          <a:xfrm>
            <a:off x="7620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7" name="Rectangle 103"/>
          <p:cNvSpPr>
            <a:spLocks noChangeArrowheads="1"/>
          </p:cNvSpPr>
          <p:nvPr/>
        </p:nvSpPr>
        <p:spPr bwMode="auto">
          <a:xfrm>
            <a:off x="16764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8" name="Rectangle 104"/>
          <p:cNvSpPr>
            <a:spLocks noChangeArrowheads="1"/>
          </p:cNvSpPr>
          <p:nvPr/>
        </p:nvSpPr>
        <p:spPr bwMode="auto">
          <a:xfrm>
            <a:off x="16764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9" name="Rectangle 105"/>
          <p:cNvSpPr>
            <a:spLocks noChangeArrowheads="1"/>
          </p:cNvSpPr>
          <p:nvPr/>
        </p:nvSpPr>
        <p:spPr bwMode="auto">
          <a:xfrm>
            <a:off x="16764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0" name="Rectangle 106"/>
          <p:cNvSpPr>
            <a:spLocks noChangeArrowheads="1"/>
          </p:cNvSpPr>
          <p:nvPr/>
        </p:nvSpPr>
        <p:spPr bwMode="auto">
          <a:xfrm>
            <a:off x="16764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1" name="Rectangle 107"/>
          <p:cNvSpPr>
            <a:spLocks noChangeArrowheads="1"/>
          </p:cNvSpPr>
          <p:nvPr/>
        </p:nvSpPr>
        <p:spPr bwMode="auto">
          <a:xfrm>
            <a:off x="1219200" y="52514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2" name="Rectangle 108"/>
          <p:cNvSpPr>
            <a:spLocks noChangeArrowheads="1"/>
          </p:cNvSpPr>
          <p:nvPr/>
        </p:nvSpPr>
        <p:spPr bwMode="auto">
          <a:xfrm>
            <a:off x="12192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3" name="Rectangle 109"/>
          <p:cNvSpPr>
            <a:spLocks noChangeArrowheads="1"/>
          </p:cNvSpPr>
          <p:nvPr/>
        </p:nvSpPr>
        <p:spPr bwMode="auto">
          <a:xfrm>
            <a:off x="12192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4" name="Rectangle 110"/>
          <p:cNvSpPr>
            <a:spLocks noChangeArrowheads="1"/>
          </p:cNvSpPr>
          <p:nvPr/>
        </p:nvSpPr>
        <p:spPr bwMode="auto">
          <a:xfrm>
            <a:off x="12192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5" name="Rectangle 111"/>
          <p:cNvSpPr>
            <a:spLocks noChangeArrowheads="1"/>
          </p:cNvSpPr>
          <p:nvPr/>
        </p:nvSpPr>
        <p:spPr bwMode="auto">
          <a:xfrm>
            <a:off x="12192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6" name="Rectangle 112"/>
          <p:cNvSpPr>
            <a:spLocks noChangeArrowheads="1"/>
          </p:cNvSpPr>
          <p:nvPr/>
        </p:nvSpPr>
        <p:spPr bwMode="auto">
          <a:xfrm>
            <a:off x="12192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7" name="Rectangle 113"/>
          <p:cNvSpPr>
            <a:spLocks noChangeArrowheads="1"/>
          </p:cNvSpPr>
          <p:nvPr/>
        </p:nvSpPr>
        <p:spPr bwMode="auto">
          <a:xfrm>
            <a:off x="25908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8" name="Rectangle 114"/>
          <p:cNvSpPr>
            <a:spLocks noChangeArrowheads="1"/>
          </p:cNvSpPr>
          <p:nvPr/>
        </p:nvSpPr>
        <p:spPr bwMode="auto">
          <a:xfrm>
            <a:off x="25908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9" name="Rectangle 115"/>
          <p:cNvSpPr>
            <a:spLocks noChangeArrowheads="1"/>
          </p:cNvSpPr>
          <p:nvPr/>
        </p:nvSpPr>
        <p:spPr bwMode="auto">
          <a:xfrm>
            <a:off x="3962400" y="52514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0" name="Rectangle 116"/>
          <p:cNvSpPr>
            <a:spLocks noChangeArrowheads="1"/>
          </p:cNvSpPr>
          <p:nvPr/>
        </p:nvSpPr>
        <p:spPr bwMode="auto">
          <a:xfrm>
            <a:off x="44196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1" name="Rectangle 117"/>
          <p:cNvSpPr>
            <a:spLocks noChangeArrowheads="1"/>
          </p:cNvSpPr>
          <p:nvPr/>
        </p:nvSpPr>
        <p:spPr bwMode="auto">
          <a:xfrm>
            <a:off x="39624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2" name="Rectangle 118"/>
          <p:cNvSpPr>
            <a:spLocks noChangeArrowheads="1"/>
          </p:cNvSpPr>
          <p:nvPr/>
        </p:nvSpPr>
        <p:spPr bwMode="auto">
          <a:xfrm>
            <a:off x="35052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3" name="Rectangle 119"/>
          <p:cNvSpPr>
            <a:spLocks noChangeArrowheads="1"/>
          </p:cNvSpPr>
          <p:nvPr/>
        </p:nvSpPr>
        <p:spPr bwMode="auto">
          <a:xfrm>
            <a:off x="3048000" y="52514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4" name="Rectangle 120"/>
          <p:cNvSpPr>
            <a:spLocks noChangeArrowheads="1"/>
          </p:cNvSpPr>
          <p:nvPr/>
        </p:nvSpPr>
        <p:spPr bwMode="auto">
          <a:xfrm>
            <a:off x="30480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5" name="Rectangle 121"/>
          <p:cNvSpPr>
            <a:spLocks noChangeArrowheads="1"/>
          </p:cNvSpPr>
          <p:nvPr/>
        </p:nvSpPr>
        <p:spPr bwMode="auto">
          <a:xfrm>
            <a:off x="25908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6" name="Rectangle 122"/>
          <p:cNvSpPr>
            <a:spLocks noChangeArrowheads="1"/>
          </p:cNvSpPr>
          <p:nvPr/>
        </p:nvSpPr>
        <p:spPr bwMode="auto">
          <a:xfrm>
            <a:off x="25908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7" name="Rectangle 123"/>
          <p:cNvSpPr>
            <a:spLocks noChangeArrowheads="1"/>
          </p:cNvSpPr>
          <p:nvPr/>
        </p:nvSpPr>
        <p:spPr bwMode="auto">
          <a:xfrm>
            <a:off x="2133600" y="52514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8" name="Rectangle 124"/>
          <p:cNvSpPr>
            <a:spLocks noChangeArrowheads="1"/>
          </p:cNvSpPr>
          <p:nvPr/>
        </p:nvSpPr>
        <p:spPr bwMode="auto">
          <a:xfrm>
            <a:off x="21336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69" name="Rectangle 125"/>
          <p:cNvSpPr>
            <a:spLocks noChangeArrowheads="1"/>
          </p:cNvSpPr>
          <p:nvPr/>
        </p:nvSpPr>
        <p:spPr bwMode="auto">
          <a:xfrm>
            <a:off x="21336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0" name="Rectangle 126"/>
          <p:cNvSpPr>
            <a:spLocks noChangeArrowheads="1"/>
          </p:cNvSpPr>
          <p:nvPr/>
        </p:nvSpPr>
        <p:spPr bwMode="auto">
          <a:xfrm>
            <a:off x="21336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1" name="Rectangle 127"/>
          <p:cNvSpPr>
            <a:spLocks noChangeArrowheads="1"/>
          </p:cNvSpPr>
          <p:nvPr/>
        </p:nvSpPr>
        <p:spPr bwMode="auto">
          <a:xfrm>
            <a:off x="21336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2" name="Rectangle 128"/>
          <p:cNvSpPr>
            <a:spLocks noChangeArrowheads="1"/>
          </p:cNvSpPr>
          <p:nvPr/>
        </p:nvSpPr>
        <p:spPr bwMode="auto">
          <a:xfrm>
            <a:off x="16764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3" name="Rectangle 129"/>
          <p:cNvSpPr>
            <a:spLocks noChangeArrowheads="1"/>
          </p:cNvSpPr>
          <p:nvPr/>
        </p:nvSpPr>
        <p:spPr bwMode="auto">
          <a:xfrm>
            <a:off x="16764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4" name="Rectangle 130"/>
          <p:cNvSpPr>
            <a:spLocks noChangeArrowheads="1"/>
          </p:cNvSpPr>
          <p:nvPr/>
        </p:nvSpPr>
        <p:spPr bwMode="auto">
          <a:xfrm>
            <a:off x="12192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5" name="Rectangle 131"/>
          <p:cNvSpPr>
            <a:spLocks noChangeArrowheads="1"/>
          </p:cNvSpPr>
          <p:nvPr/>
        </p:nvSpPr>
        <p:spPr bwMode="auto">
          <a:xfrm>
            <a:off x="7620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6" name="Rectangle 132"/>
          <p:cNvSpPr>
            <a:spLocks noChangeArrowheads="1"/>
          </p:cNvSpPr>
          <p:nvPr/>
        </p:nvSpPr>
        <p:spPr bwMode="auto">
          <a:xfrm>
            <a:off x="7620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7" name="Rectangle 133"/>
          <p:cNvSpPr>
            <a:spLocks noChangeArrowheads="1"/>
          </p:cNvSpPr>
          <p:nvPr/>
        </p:nvSpPr>
        <p:spPr bwMode="auto">
          <a:xfrm>
            <a:off x="7620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8" name="Rectangle 134"/>
          <p:cNvSpPr>
            <a:spLocks noChangeArrowheads="1"/>
          </p:cNvSpPr>
          <p:nvPr/>
        </p:nvSpPr>
        <p:spPr bwMode="auto">
          <a:xfrm>
            <a:off x="7620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79" name="Rectangle 135"/>
          <p:cNvSpPr>
            <a:spLocks noChangeArrowheads="1"/>
          </p:cNvSpPr>
          <p:nvPr/>
        </p:nvSpPr>
        <p:spPr bwMode="auto">
          <a:xfrm>
            <a:off x="7620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0" name="Rectangle 136"/>
          <p:cNvSpPr>
            <a:spLocks noChangeArrowheads="1"/>
          </p:cNvSpPr>
          <p:nvPr/>
        </p:nvSpPr>
        <p:spPr bwMode="auto">
          <a:xfrm>
            <a:off x="7620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1" name="Rectangle 137"/>
          <p:cNvSpPr>
            <a:spLocks noChangeArrowheads="1"/>
          </p:cNvSpPr>
          <p:nvPr/>
        </p:nvSpPr>
        <p:spPr bwMode="auto">
          <a:xfrm>
            <a:off x="30480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2" name="Rectangle 138"/>
          <p:cNvSpPr>
            <a:spLocks noChangeArrowheads="1"/>
          </p:cNvSpPr>
          <p:nvPr/>
        </p:nvSpPr>
        <p:spPr bwMode="auto">
          <a:xfrm>
            <a:off x="25908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3" name="Rectangle 139"/>
          <p:cNvSpPr>
            <a:spLocks noChangeArrowheads="1"/>
          </p:cNvSpPr>
          <p:nvPr/>
        </p:nvSpPr>
        <p:spPr bwMode="auto">
          <a:xfrm>
            <a:off x="35052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4" name="Rectangle 140"/>
          <p:cNvSpPr>
            <a:spLocks noChangeArrowheads="1"/>
          </p:cNvSpPr>
          <p:nvPr/>
        </p:nvSpPr>
        <p:spPr bwMode="auto">
          <a:xfrm>
            <a:off x="39624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5" name="Rectangle 141"/>
          <p:cNvSpPr>
            <a:spLocks noChangeArrowheads="1"/>
          </p:cNvSpPr>
          <p:nvPr/>
        </p:nvSpPr>
        <p:spPr bwMode="auto">
          <a:xfrm>
            <a:off x="35052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6" name="Rectangle 142"/>
          <p:cNvSpPr>
            <a:spLocks noChangeArrowheads="1"/>
          </p:cNvSpPr>
          <p:nvPr/>
        </p:nvSpPr>
        <p:spPr bwMode="auto">
          <a:xfrm>
            <a:off x="39624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7" name="Rectangle 143"/>
          <p:cNvSpPr>
            <a:spLocks noChangeArrowheads="1"/>
          </p:cNvSpPr>
          <p:nvPr/>
        </p:nvSpPr>
        <p:spPr bwMode="auto">
          <a:xfrm>
            <a:off x="35052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8" name="Rectangle 144"/>
          <p:cNvSpPr>
            <a:spLocks noChangeArrowheads="1"/>
          </p:cNvSpPr>
          <p:nvPr/>
        </p:nvSpPr>
        <p:spPr bwMode="auto">
          <a:xfrm>
            <a:off x="30480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89" name="Rectangle 145"/>
          <p:cNvSpPr>
            <a:spLocks noChangeArrowheads="1"/>
          </p:cNvSpPr>
          <p:nvPr/>
        </p:nvSpPr>
        <p:spPr bwMode="auto">
          <a:xfrm>
            <a:off x="30480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0" name="Rectangle 146"/>
          <p:cNvSpPr>
            <a:spLocks noChangeArrowheads="1"/>
          </p:cNvSpPr>
          <p:nvPr/>
        </p:nvSpPr>
        <p:spPr bwMode="auto">
          <a:xfrm>
            <a:off x="30480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1" name="Rectangle 147"/>
          <p:cNvSpPr>
            <a:spLocks noChangeArrowheads="1"/>
          </p:cNvSpPr>
          <p:nvPr/>
        </p:nvSpPr>
        <p:spPr bwMode="auto">
          <a:xfrm>
            <a:off x="30480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2" name="Rectangle 148"/>
          <p:cNvSpPr>
            <a:spLocks noChangeArrowheads="1"/>
          </p:cNvSpPr>
          <p:nvPr/>
        </p:nvSpPr>
        <p:spPr bwMode="auto">
          <a:xfrm>
            <a:off x="25908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3" name="Rectangle 149"/>
          <p:cNvSpPr>
            <a:spLocks noChangeArrowheads="1"/>
          </p:cNvSpPr>
          <p:nvPr/>
        </p:nvSpPr>
        <p:spPr bwMode="auto">
          <a:xfrm>
            <a:off x="21336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4" name="Rectangle 150"/>
          <p:cNvSpPr>
            <a:spLocks noChangeArrowheads="1"/>
          </p:cNvSpPr>
          <p:nvPr/>
        </p:nvSpPr>
        <p:spPr bwMode="auto">
          <a:xfrm>
            <a:off x="21336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5" name="Rectangle 151"/>
          <p:cNvSpPr>
            <a:spLocks noChangeArrowheads="1"/>
          </p:cNvSpPr>
          <p:nvPr/>
        </p:nvSpPr>
        <p:spPr bwMode="auto">
          <a:xfrm>
            <a:off x="44196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6" name="Rectangle 152"/>
          <p:cNvSpPr>
            <a:spLocks noChangeArrowheads="1"/>
          </p:cNvSpPr>
          <p:nvPr/>
        </p:nvSpPr>
        <p:spPr bwMode="auto">
          <a:xfrm>
            <a:off x="44196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7" name="Rectangle 153"/>
          <p:cNvSpPr>
            <a:spLocks noChangeArrowheads="1"/>
          </p:cNvSpPr>
          <p:nvPr/>
        </p:nvSpPr>
        <p:spPr bwMode="auto">
          <a:xfrm>
            <a:off x="44196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8" name="Rectangle 154"/>
          <p:cNvSpPr>
            <a:spLocks noChangeArrowheads="1"/>
          </p:cNvSpPr>
          <p:nvPr/>
        </p:nvSpPr>
        <p:spPr bwMode="auto">
          <a:xfrm>
            <a:off x="44196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99" name="Rectangle 155"/>
          <p:cNvSpPr>
            <a:spLocks noChangeArrowheads="1"/>
          </p:cNvSpPr>
          <p:nvPr/>
        </p:nvSpPr>
        <p:spPr bwMode="auto">
          <a:xfrm>
            <a:off x="39624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00" name="Rectangle 156"/>
          <p:cNvSpPr>
            <a:spLocks noChangeArrowheads="1"/>
          </p:cNvSpPr>
          <p:nvPr/>
        </p:nvSpPr>
        <p:spPr bwMode="auto">
          <a:xfrm>
            <a:off x="39624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01" name="Rectangle 157"/>
          <p:cNvSpPr>
            <a:spLocks noChangeArrowheads="1"/>
          </p:cNvSpPr>
          <p:nvPr/>
        </p:nvSpPr>
        <p:spPr bwMode="auto">
          <a:xfrm>
            <a:off x="44196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02" name="Rectangle 158"/>
          <p:cNvSpPr>
            <a:spLocks noChangeArrowheads="1"/>
          </p:cNvSpPr>
          <p:nvPr/>
        </p:nvSpPr>
        <p:spPr bwMode="auto">
          <a:xfrm>
            <a:off x="39624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03" name="Rectangle 159"/>
          <p:cNvSpPr>
            <a:spLocks noChangeArrowheads="1"/>
          </p:cNvSpPr>
          <p:nvPr/>
        </p:nvSpPr>
        <p:spPr bwMode="auto">
          <a:xfrm>
            <a:off x="35052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04" name="Rectangle 160"/>
          <p:cNvSpPr>
            <a:spLocks noChangeArrowheads="1"/>
          </p:cNvSpPr>
          <p:nvPr/>
        </p:nvSpPr>
        <p:spPr bwMode="auto">
          <a:xfrm>
            <a:off x="35052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005" name="Group 161"/>
          <p:cNvGrpSpPr>
            <a:grpSpLocks/>
          </p:cNvGrpSpPr>
          <p:nvPr/>
        </p:nvGrpSpPr>
        <p:grpSpPr bwMode="auto">
          <a:xfrm rot="5400000">
            <a:off x="2590800" y="3422650"/>
            <a:ext cx="457200" cy="4114800"/>
            <a:chOff x="4704" y="1440"/>
            <a:chExt cx="288" cy="2592"/>
          </a:xfrm>
        </p:grpSpPr>
        <p:sp>
          <p:nvSpPr>
            <p:cNvPr id="40044" name="Rectangle 162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45" name="Rectangle 163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46" name="Rectangle 164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47" name="Rectangle 165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48" name="Rectangle 166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49" name="Rectangle 167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50" name="Rectangle 168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51" name="Rectangle 169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52" name="Rectangle 170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006" name="Rectangle 171"/>
          <p:cNvSpPr>
            <a:spLocks noChangeArrowheads="1"/>
          </p:cNvSpPr>
          <p:nvPr/>
        </p:nvSpPr>
        <p:spPr bwMode="auto">
          <a:xfrm>
            <a:off x="44196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07" name="Rectangle 172"/>
          <p:cNvSpPr>
            <a:spLocks noChangeArrowheads="1"/>
          </p:cNvSpPr>
          <p:nvPr/>
        </p:nvSpPr>
        <p:spPr bwMode="auto">
          <a:xfrm>
            <a:off x="35052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08" name="Rectangle 173"/>
          <p:cNvSpPr>
            <a:spLocks noChangeArrowheads="1"/>
          </p:cNvSpPr>
          <p:nvPr/>
        </p:nvSpPr>
        <p:spPr bwMode="auto">
          <a:xfrm>
            <a:off x="25908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09" name="Rectangle 174"/>
          <p:cNvSpPr>
            <a:spLocks noChangeArrowheads="1"/>
          </p:cNvSpPr>
          <p:nvPr/>
        </p:nvSpPr>
        <p:spPr bwMode="auto">
          <a:xfrm>
            <a:off x="16764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10" name="Rectangle 175"/>
          <p:cNvSpPr>
            <a:spLocks noChangeArrowheads="1"/>
          </p:cNvSpPr>
          <p:nvPr/>
        </p:nvSpPr>
        <p:spPr bwMode="auto">
          <a:xfrm>
            <a:off x="7620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011" name="Group 176"/>
          <p:cNvGrpSpPr>
            <a:grpSpLocks/>
          </p:cNvGrpSpPr>
          <p:nvPr/>
        </p:nvGrpSpPr>
        <p:grpSpPr bwMode="auto">
          <a:xfrm rot="5400000">
            <a:off x="2590800" y="2965450"/>
            <a:ext cx="457200" cy="4114800"/>
            <a:chOff x="4704" y="1440"/>
            <a:chExt cx="288" cy="2592"/>
          </a:xfrm>
        </p:grpSpPr>
        <p:sp>
          <p:nvSpPr>
            <p:cNvPr id="40035" name="Rectangle 177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36" name="Rectangle 178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37" name="Rectangle 179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38" name="Rectangle 180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39" name="Rectangle 181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40" name="Rectangle 182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41" name="Rectangle 183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42" name="Rectangle 184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43" name="Rectangle 185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012" name="Rectangle 195"/>
          <p:cNvSpPr>
            <a:spLocks noChangeArrowheads="1"/>
          </p:cNvSpPr>
          <p:nvPr/>
        </p:nvSpPr>
        <p:spPr bwMode="auto">
          <a:xfrm>
            <a:off x="2133600" y="4794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13" name="Rectangle 196"/>
          <p:cNvSpPr>
            <a:spLocks noChangeArrowheads="1"/>
          </p:cNvSpPr>
          <p:nvPr/>
        </p:nvSpPr>
        <p:spPr bwMode="auto">
          <a:xfrm>
            <a:off x="1219200" y="4794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14" name="Rectangle 197"/>
          <p:cNvSpPr>
            <a:spLocks noChangeArrowheads="1"/>
          </p:cNvSpPr>
          <p:nvPr/>
        </p:nvSpPr>
        <p:spPr bwMode="auto">
          <a:xfrm>
            <a:off x="3048000" y="4794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15" name="Rectangle 198"/>
          <p:cNvSpPr>
            <a:spLocks noChangeArrowheads="1"/>
          </p:cNvSpPr>
          <p:nvPr/>
        </p:nvSpPr>
        <p:spPr bwMode="auto">
          <a:xfrm>
            <a:off x="3962400" y="4794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487" name="Group 199"/>
          <p:cNvGrpSpPr>
            <a:grpSpLocks/>
          </p:cNvGrpSpPr>
          <p:nvPr/>
        </p:nvGrpSpPr>
        <p:grpSpPr bwMode="auto">
          <a:xfrm>
            <a:off x="5029200" y="4337050"/>
            <a:ext cx="4114800" cy="457200"/>
            <a:chOff x="1728" y="432"/>
            <a:chExt cx="2592" cy="288"/>
          </a:xfrm>
        </p:grpSpPr>
        <p:sp>
          <p:nvSpPr>
            <p:cNvPr id="40026" name="Rectangle 200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27" name="Rectangle 201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28" name="Rectangle 202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29" name="Rectangle 203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30" name="Rectangle 204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31" name="Rectangle 205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32" name="Rectangle 206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33" name="Rectangle 207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34" name="Rectangle 208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017" name="Rectangle 187"/>
          <p:cNvSpPr>
            <a:spLocks noChangeArrowheads="1"/>
          </p:cNvSpPr>
          <p:nvPr/>
        </p:nvSpPr>
        <p:spPr bwMode="auto">
          <a:xfrm>
            <a:off x="44196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18" name="Rectangle 190"/>
          <p:cNvSpPr>
            <a:spLocks noChangeArrowheads="1"/>
          </p:cNvSpPr>
          <p:nvPr/>
        </p:nvSpPr>
        <p:spPr bwMode="auto">
          <a:xfrm>
            <a:off x="25908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19" name="Rectangle 192"/>
          <p:cNvSpPr>
            <a:spLocks noChangeArrowheads="1"/>
          </p:cNvSpPr>
          <p:nvPr/>
        </p:nvSpPr>
        <p:spPr bwMode="auto">
          <a:xfrm>
            <a:off x="16764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20" name="Rectangle 193"/>
          <p:cNvSpPr>
            <a:spLocks noChangeArrowheads="1"/>
          </p:cNvSpPr>
          <p:nvPr/>
        </p:nvSpPr>
        <p:spPr bwMode="auto">
          <a:xfrm>
            <a:off x="7620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21" name="Rectangle 194"/>
          <p:cNvSpPr>
            <a:spLocks noChangeArrowheads="1"/>
          </p:cNvSpPr>
          <p:nvPr/>
        </p:nvSpPr>
        <p:spPr bwMode="auto">
          <a:xfrm>
            <a:off x="35052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25" name="Text Box 213"/>
          <p:cNvSpPr txBox="1">
            <a:spLocks noChangeArrowheads="1"/>
          </p:cNvSpPr>
          <p:nvPr/>
        </p:nvSpPr>
        <p:spPr bwMode="auto">
          <a:xfrm>
            <a:off x="0" y="1447800"/>
            <a:ext cx="53324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B050"/>
                </a:solidFill>
                <a:cs typeface="Times New Roman" pitchFamily="18" charset="0"/>
              </a:rPr>
              <a:t>Nan</a:t>
            </a:r>
            <a:r>
              <a:rPr lang="en-US" sz="3200" smtClean="0">
                <a:solidFill>
                  <a:schemeClr val="tx1"/>
                </a:solidFill>
                <a:cs typeface="Times New Roman" pitchFamily="18" charset="0"/>
              </a:rPr>
              <a:t> 1   </a:t>
            </a:r>
            <a:r>
              <a:rPr lang="en-US" sz="320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3200" smtClean="0">
                <a:solidFill>
                  <a:schemeClr val="tx1"/>
                </a:solidFill>
                <a:cs typeface="Times New Roman" pitchFamily="18" charset="0"/>
              </a:rPr>
              <a:t>  3  </a:t>
            </a:r>
            <a:r>
              <a:rPr lang="en-US" sz="320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  <a:r>
              <a:rPr lang="en-US" sz="3200" smtClean="0">
                <a:solidFill>
                  <a:schemeClr val="tx1"/>
                </a:solidFill>
                <a:cs typeface="Times New Roman" pitchFamily="18" charset="0"/>
              </a:rPr>
              <a:t>  5   </a:t>
            </a:r>
            <a:r>
              <a:rPr lang="en-US" sz="320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en-US" sz="3200" smtClean="0">
                <a:solidFill>
                  <a:schemeClr val="tx1"/>
                </a:solidFill>
                <a:cs typeface="Times New Roman" pitchFamily="18" charset="0"/>
              </a:rPr>
              <a:t>  7   </a:t>
            </a:r>
            <a:r>
              <a:rPr lang="en-US" sz="3200" smtClean="0">
                <a:solidFill>
                  <a:srgbClr val="FF0000"/>
                </a:solidFill>
                <a:cs typeface="Times New Roman" pitchFamily="18" charset="0"/>
              </a:rPr>
              <a:t>8</a:t>
            </a:r>
            <a:r>
              <a:rPr lang="en-US" sz="3200" smtClean="0">
                <a:solidFill>
                  <a:schemeClr val="tx1"/>
                </a:solidFill>
                <a:cs typeface="Times New Roman" pitchFamily="18" charset="0"/>
              </a:rPr>
              <a:t>   9</a:t>
            </a:r>
            <a:endParaRPr lang="vi-VN" sz="32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582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Đan nan ngang thứ ba giống như đan nan thứ 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9399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1.09827E-6 L -0.46667 -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990600" y="4343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1905000" y="4343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2362200" y="4800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9"/>
          <p:cNvSpPr>
            <a:spLocks noChangeArrowheads="1"/>
          </p:cNvSpPr>
          <p:nvPr/>
        </p:nvSpPr>
        <p:spPr bwMode="auto">
          <a:xfrm>
            <a:off x="4191000" y="4800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3276600" y="4800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Rectangle 11"/>
          <p:cNvSpPr>
            <a:spLocks noChangeArrowheads="1"/>
          </p:cNvSpPr>
          <p:nvPr/>
        </p:nvSpPr>
        <p:spPr bwMode="auto">
          <a:xfrm>
            <a:off x="1447800" y="4800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Rectangle 12"/>
          <p:cNvSpPr>
            <a:spLocks noChangeArrowheads="1"/>
          </p:cNvSpPr>
          <p:nvPr/>
        </p:nvSpPr>
        <p:spPr bwMode="auto">
          <a:xfrm>
            <a:off x="533400" y="4800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Rectangle 14"/>
          <p:cNvSpPr>
            <a:spLocks noChangeArrowheads="1"/>
          </p:cNvSpPr>
          <p:nvPr/>
        </p:nvSpPr>
        <p:spPr bwMode="auto">
          <a:xfrm>
            <a:off x="14478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5"/>
          <p:cNvSpPr>
            <a:spLocks noChangeArrowheads="1"/>
          </p:cNvSpPr>
          <p:nvPr/>
        </p:nvSpPr>
        <p:spPr bwMode="auto">
          <a:xfrm>
            <a:off x="14478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6"/>
          <p:cNvSpPr>
            <a:spLocks noChangeArrowheads="1"/>
          </p:cNvSpPr>
          <p:nvPr/>
        </p:nvSpPr>
        <p:spPr bwMode="auto">
          <a:xfrm>
            <a:off x="14478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Rectangle 17"/>
          <p:cNvSpPr>
            <a:spLocks noChangeArrowheads="1"/>
          </p:cNvSpPr>
          <p:nvPr/>
        </p:nvSpPr>
        <p:spPr bwMode="auto">
          <a:xfrm>
            <a:off x="990600" y="5257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Rectangle 18"/>
          <p:cNvSpPr>
            <a:spLocks noChangeArrowheads="1"/>
          </p:cNvSpPr>
          <p:nvPr/>
        </p:nvSpPr>
        <p:spPr bwMode="auto">
          <a:xfrm>
            <a:off x="990600" y="5715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Rectangle 19"/>
          <p:cNvSpPr>
            <a:spLocks noChangeArrowheads="1"/>
          </p:cNvSpPr>
          <p:nvPr/>
        </p:nvSpPr>
        <p:spPr bwMode="auto">
          <a:xfrm>
            <a:off x="9906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Rectangle 20"/>
          <p:cNvSpPr>
            <a:spLocks noChangeArrowheads="1"/>
          </p:cNvSpPr>
          <p:nvPr/>
        </p:nvSpPr>
        <p:spPr bwMode="auto">
          <a:xfrm>
            <a:off x="9906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Rectangle 21"/>
          <p:cNvSpPr>
            <a:spLocks noChangeArrowheads="1"/>
          </p:cNvSpPr>
          <p:nvPr/>
        </p:nvSpPr>
        <p:spPr bwMode="auto">
          <a:xfrm>
            <a:off x="9906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22"/>
          <p:cNvSpPr>
            <a:spLocks noChangeArrowheads="1"/>
          </p:cNvSpPr>
          <p:nvPr/>
        </p:nvSpPr>
        <p:spPr bwMode="auto">
          <a:xfrm>
            <a:off x="9906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Rectangle 24"/>
          <p:cNvSpPr>
            <a:spLocks noChangeArrowheads="1"/>
          </p:cNvSpPr>
          <p:nvPr/>
        </p:nvSpPr>
        <p:spPr bwMode="auto">
          <a:xfrm>
            <a:off x="23622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5"/>
          <p:cNvSpPr>
            <a:spLocks noChangeArrowheads="1"/>
          </p:cNvSpPr>
          <p:nvPr/>
        </p:nvSpPr>
        <p:spPr bwMode="auto">
          <a:xfrm>
            <a:off x="3733800" y="5257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Rectangle 26"/>
          <p:cNvSpPr>
            <a:spLocks noChangeArrowheads="1"/>
          </p:cNvSpPr>
          <p:nvPr/>
        </p:nvSpPr>
        <p:spPr bwMode="auto">
          <a:xfrm>
            <a:off x="4191000" y="5715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7"/>
          <p:cNvSpPr>
            <a:spLocks noChangeArrowheads="1"/>
          </p:cNvSpPr>
          <p:nvPr/>
        </p:nvSpPr>
        <p:spPr bwMode="auto">
          <a:xfrm>
            <a:off x="3733800" y="5715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Rectangle 28"/>
          <p:cNvSpPr>
            <a:spLocks noChangeArrowheads="1"/>
          </p:cNvSpPr>
          <p:nvPr/>
        </p:nvSpPr>
        <p:spPr bwMode="auto">
          <a:xfrm>
            <a:off x="3276600" y="5715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Rectangle 29"/>
          <p:cNvSpPr>
            <a:spLocks noChangeArrowheads="1"/>
          </p:cNvSpPr>
          <p:nvPr/>
        </p:nvSpPr>
        <p:spPr bwMode="auto">
          <a:xfrm>
            <a:off x="2819400" y="5257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30"/>
          <p:cNvSpPr>
            <a:spLocks noChangeArrowheads="1"/>
          </p:cNvSpPr>
          <p:nvPr/>
        </p:nvSpPr>
        <p:spPr bwMode="auto">
          <a:xfrm>
            <a:off x="2819400" y="5715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Rectangle 31"/>
          <p:cNvSpPr>
            <a:spLocks noChangeArrowheads="1"/>
          </p:cNvSpPr>
          <p:nvPr/>
        </p:nvSpPr>
        <p:spPr bwMode="auto">
          <a:xfrm>
            <a:off x="23622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Rectangle 32"/>
          <p:cNvSpPr>
            <a:spLocks noChangeArrowheads="1"/>
          </p:cNvSpPr>
          <p:nvPr/>
        </p:nvSpPr>
        <p:spPr bwMode="auto">
          <a:xfrm>
            <a:off x="2362200" y="5715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Rectangle 33"/>
          <p:cNvSpPr>
            <a:spLocks noChangeArrowheads="1"/>
          </p:cNvSpPr>
          <p:nvPr/>
        </p:nvSpPr>
        <p:spPr bwMode="auto">
          <a:xfrm>
            <a:off x="1905000" y="5257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Rectangle 34"/>
          <p:cNvSpPr>
            <a:spLocks noChangeArrowheads="1"/>
          </p:cNvSpPr>
          <p:nvPr/>
        </p:nvSpPr>
        <p:spPr bwMode="auto">
          <a:xfrm>
            <a:off x="19050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Rectangle 35"/>
          <p:cNvSpPr>
            <a:spLocks noChangeArrowheads="1"/>
          </p:cNvSpPr>
          <p:nvPr/>
        </p:nvSpPr>
        <p:spPr bwMode="auto">
          <a:xfrm>
            <a:off x="19050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Rectangle 36"/>
          <p:cNvSpPr>
            <a:spLocks noChangeArrowheads="1"/>
          </p:cNvSpPr>
          <p:nvPr/>
        </p:nvSpPr>
        <p:spPr bwMode="auto">
          <a:xfrm>
            <a:off x="1905000" y="5715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Rectangle 37"/>
          <p:cNvSpPr>
            <a:spLocks noChangeArrowheads="1"/>
          </p:cNvSpPr>
          <p:nvPr/>
        </p:nvSpPr>
        <p:spPr bwMode="auto">
          <a:xfrm>
            <a:off x="14478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Rectangle 38"/>
          <p:cNvSpPr>
            <a:spLocks noChangeArrowheads="1"/>
          </p:cNvSpPr>
          <p:nvPr/>
        </p:nvSpPr>
        <p:spPr bwMode="auto">
          <a:xfrm>
            <a:off x="1447800" y="5715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Rectangle 39"/>
          <p:cNvSpPr>
            <a:spLocks noChangeArrowheads="1"/>
          </p:cNvSpPr>
          <p:nvPr/>
        </p:nvSpPr>
        <p:spPr bwMode="auto">
          <a:xfrm>
            <a:off x="5334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Rectangle 40"/>
          <p:cNvSpPr>
            <a:spLocks noChangeArrowheads="1"/>
          </p:cNvSpPr>
          <p:nvPr/>
        </p:nvSpPr>
        <p:spPr bwMode="auto">
          <a:xfrm>
            <a:off x="5334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Rectangle 41"/>
          <p:cNvSpPr>
            <a:spLocks noChangeArrowheads="1"/>
          </p:cNvSpPr>
          <p:nvPr/>
        </p:nvSpPr>
        <p:spPr bwMode="auto">
          <a:xfrm>
            <a:off x="533400" y="5715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Rectangle 43"/>
          <p:cNvSpPr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Rectangle 44"/>
          <p:cNvSpPr>
            <a:spLocks noChangeArrowheads="1"/>
          </p:cNvSpPr>
          <p:nvPr/>
        </p:nvSpPr>
        <p:spPr bwMode="auto">
          <a:xfrm>
            <a:off x="5334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4" name="Rectangle 45"/>
          <p:cNvSpPr>
            <a:spLocks noChangeArrowheads="1"/>
          </p:cNvSpPr>
          <p:nvPr/>
        </p:nvSpPr>
        <p:spPr bwMode="auto">
          <a:xfrm>
            <a:off x="23622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5" name="Rectangle 46"/>
          <p:cNvSpPr>
            <a:spLocks noChangeArrowheads="1"/>
          </p:cNvSpPr>
          <p:nvPr/>
        </p:nvSpPr>
        <p:spPr bwMode="auto">
          <a:xfrm>
            <a:off x="32766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Rectangle 47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Rectangle 48"/>
          <p:cNvSpPr>
            <a:spLocks noChangeArrowheads="1"/>
          </p:cNvSpPr>
          <p:nvPr/>
        </p:nvSpPr>
        <p:spPr bwMode="auto">
          <a:xfrm>
            <a:off x="32766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Rectangle 49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9" name="Rectangle 50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0" name="Rectangle 51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1" name="Rectangle 52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2" name="Rectangle 53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Rectangle 54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Rectangle 55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5" name="Rectangle 56"/>
          <p:cNvSpPr>
            <a:spLocks noChangeArrowheads="1"/>
          </p:cNvSpPr>
          <p:nvPr/>
        </p:nvSpPr>
        <p:spPr bwMode="auto">
          <a:xfrm>
            <a:off x="19050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Rectangle 57"/>
          <p:cNvSpPr>
            <a:spLocks noChangeArrowheads="1"/>
          </p:cNvSpPr>
          <p:nvPr/>
        </p:nvSpPr>
        <p:spPr bwMode="auto">
          <a:xfrm>
            <a:off x="19050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7" name="Rectangle 58"/>
          <p:cNvSpPr>
            <a:spLocks noChangeArrowheads="1"/>
          </p:cNvSpPr>
          <p:nvPr/>
        </p:nvSpPr>
        <p:spPr bwMode="auto">
          <a:xfrm>
            <a:off x="41910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Rectangle 59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9" name="Rectangle 60"/>
          <p:cNvSpPr>
            <a:spLocks noChangeArrowheads="1"/>
          </p:cNvSpPr>
          <p:nvPr/>
        </p:nvSpPr>
        <p:spPr bwMode="auto">
          <a:xfrm>
            <a:off x="41910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Rectangle 62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1" name="Rectangle 63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2" name="Rectangle 64"/>
          <p:cNvSpPr>
            <a:spLocks noChangeArrowheads="1"/>
          </p:cNvSpPr>
          <p:nvPr/>
        </p:nvSpPr>
        <p:spPr bwMode="auto">
          <a:xfrm>
            <a:off x="41910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3" name="Rectangle 65"/>
          <p:cNvSpPr>
            <a:spLocks noChangeArrowheads="1"/>
          </p:cNvSpPr>
          <p:nvPr/>
        </p:nvSpPr>
        <p:spPr bwMode="auto">
          <a:xfrm>
            <a:off x="32766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44" name="Group 67"/>
          <p:cNvGrpSpPr>
            <a:grpSpLocks/>
          </p:cNvGrpSpPr>
          <p:nvPr/>
        </p:nvGrpSpPr>
        <p:grpSpPr bwMode="auto">
          <a:xfrm rot="5400000">
            <a:off x="2362200" y="3429000"/>
            <a:ext cx="457200" cy="4114800"/>
            <a:chOff x="4704" y="1440"/>
            <a:chExt cx="288" cy="2592"/>
          </a:xfrm>
        </p:grpSpPr>
        <p:sp>
          <p:nvSpPr>
            <p:cNvPr id="42112" name="Rectangle 68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3" name="Rectangle 69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4" name="Rectangle 70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5" name="Rectangle 71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6" name="Rectangle 72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7" name="Rectangle 73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8" name="Rectangle 74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9" name="Rectangle 75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20" name="Rectangle 76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45" name="Rectangle 77"/>
          <p:cNvSpPr>
            <a:spLocks noChangeArrowheads="1"/>
          </p:cNvSpPr>
          <p:nvPr/>
        </p:nvSpPr>
        <p:spPr bwMode="auto">
          <a:xfrm>
            <a:off x="4191000" y="5257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6" name="Rectangle 78"/>
          <p:cNvSpPr>
            <a:spLocks noChangeArrowheads="1"/>
          </p:cNvSpPr>
          <p:nvPr/>
        </p:nvSpPr>
        <p:spPr bwMode="auto">
          <a:xfrm>
            <a:off x="3276600" y="5257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7" name="Rectangle 79"/>
          <p:cNvSpPr>
            <a:spLocks noChangeArrowheads="1"/>
          </p:cNvSpPr>
          <p:nvPr/>
        </p:nvSpPr>
        <p:spPr bwMode="auto">
          <a:xfrm>
            <a:off x="2362200" y="5257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8" name="Rectangle 80"/>
          <p:cNvSpPr>
            <a:spLocks noChangeArrowheads="1"/>
          </p:cNvSpPr>
          <p:nvPr/>
        </p:nvSpPr>
        <p:spPr bwMode="auto">
          <a:xfrm>
            <a:off x="1447800" y="5257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9" name="Rectangle 81"/>
          <p:cNvSpPr>
            <a:spLocks noChangeArrowheads="1"/>
          </p:cNvSpPr>
          <p:nvPr/>
        </p:nvSpPr>
        <p:spPr bwMode="auto">
          <a:xfrm>
            <a:off x="533400" y="5257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50" name="Group 82"/>
          <p:cNvGrpSpPr>
            <a:grpSpLocks/>
          </p:cNvGrpSpPr>
          <p:nvPr/>
        </p:nvGrpSpPr>
        <p:grpSpPr bwMode="auto">
          <a:xfrm rot="5400000">
            <a:off x="2362200" y="2971800"/>
            <a:ext cx="457200" cy="4114800"/>
            <a:chOff x="4704" y="1440"/>
            <a:chExt cx="288" cy="2592"/>
          </a:xfrm>
        </p:grpSpPr>
        <p:sp>
          <p:nvSpPr>
            <p:cNvPr id="42103" name="Rectangle 83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4" name="Rectangle 84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5" name="Rectangle 85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6" name="Rectangle 86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7" name="Rectangle 87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8" name="Rectangle 88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9" name="Rectangle 89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0" name="Rectangle 90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11" name="Rectangle 91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51" name="Rectangle 92"/>
          <p:cNvSpPr>
            <a:spLocks noChangeArrowheads="1"/>
          </p:cNvSpPr>
          <p:nvPr/>
        </p:nvSpPr>
        <p:spPr bwMode="auto">
          <a:xfrm>
            <a:off x="19050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52" name="Rectangle 93"/>
          <p:cNvSpPr>
            <a:spLocks noChangeArrowheads="1"/>
          </p:cNvSpPr>
          <p:nvPr/>
        </p:nvSpPr>
        <p:spPr bwMode="auto">
          <a:xfrm>
            <a:off x="9906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53" name="Rectangle 94"/>
          <p:cNvSpPr>
            <a:spLocks noChangeArrowheads="1"/>
          </p:cNvSpPr>
          <p:nvPr/>
        </p:nvSpPr>
        <p:spPr bwMode="auto">
          <a:xfrm>
            <a:off x="28194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54" name="Rectangle 95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55" name="Group 96"/>
          <p:cNvGrpSpPr>
            <a:grpSpLocks/>
          </p:cNvGrpSpPr>
          <p:nvPr/>
        </p:nvGrpSpPr>
        <p:grpSpPr bwMode="auto">
          <a:xfrm>
            <a:off x="533400" y="4343400"/>
            <a:ext cx="4114800" cy="457200"/>
            <a:chOff x="1728" y="432"/>
            <a:chExt cx="2592" cy="288"/>
          </a:xfrm>
        </p:grpSpPr>
        <p:sp>
          <p:nvSpPr>
            <p:cNvPr id="42094" name="Rectangle 97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5" name="Rectangle 98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6" name="Rectangle 99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7" name="Rectangle 100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8" name="Rectangle 101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9" name="Rectangle 102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0" name="Rectangle 103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1" name="Rectangle 104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02" name="Rectangle 105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56" name="Rectangle 106"/>
          <p:cNvSpPr>
            <a:spLocks noChangeArrowheads="1"/>
          </p:cNvSpPr>
          <p:nvPr/>
        </p:nvSpPr>
        <p:spPr bwMode="auto">
          <a:xfrm>
            <a:off x="41910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57" name="Rectangle 107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58" name="Rectangle 108"/>
          <p:cNvSpPr>
            <a:spLocks noChangeArrowheads="1"/>
          </p:cNvSpPr>
          <p:nvPr/>
        </p:nvSpPr>
        <p:spPr bwMode="auto">
          <a:xfrm>
            <a:off x="14478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59" name="Rectangle 109"/>
          <p:cNvSpPr>
            <a:spLocks noChangeArrowheads="1"/>
          </p:cNvSpPr>
          <p:nvPr/>
        </p:nvSpPr>
        <p:spPr bwMode="auto">
          <a:xfrm>
            <a:off x="5334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60" name="Rectangle 110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61" name="Group 111"/>
          <p:cNvGrpSpPr>
            <a:grpSpLocks/>
          </p:cNvGrpSpPr>
          <p:nvPr/>
        </p:nvGrpSpPr>
        <p:grpSpPr bwMode="auto">
          <a:xfrm>
            <a:off x="533400" y="3886200"/>
            <a:ext cx="4114800" cy="457200"/>
            <a:chOff x="1728" y="432"/>
            <a:chExt cx="2592" cy="288"/>
          </a:xfrm>
          <a:solidFill>
            <a:srgbClr val="00B0F0"/>
          </a:solidFill>
        </p:grpSpPr>
        <p:sp>
          <p:nvSpPr>
            <p:cNvPr id="42085" name="Rectangle 112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6" name="Rectangle 113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7" name="Rectangle 114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8" name="Rectangle 115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9" name="Rectangle 116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0" name="Rectangle 117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1" name="Rectangle 118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2" name="Rectangle 119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93" name="Rectangle 120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653" name="Group 125"/>
          <p:cNvGrpSpPr>
            <a:grpSpLocks/>
          </p:cNvGrpSpPr>
          <p:nvPr/>
        </p:nvGrpSpPr>
        <p:grpSpPr bwMode="auto">
          <a:xfrm>
            <a:off x="5029200" y="3886200"/>
            <a:ext cx="4114800" cy="457200"/>
            <a:chOff x="1728" y="432"/>
            <a:chExt cx="2592" cy="288"/>
          </a:xfrm>
        </p:grpSpPr>
        <p:sp>
          <p:nvSpPr>
            <p:cNvPr id="42076" name="Rectangle 12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7" name="Rectangle 12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8" name="Rectangle 12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9" name="Rectangle 12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0" name="Rectangle 13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1" name="Rectangle 13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2" name="Rectangle 13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3" name="Rectangle 13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4" name="Rectangle 13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67" name="Rectangle 13"/>
          <p:cNvSpPr>
            <a:spLocks noChangeArrowheads="1"/>
          </p:cNvSpPr>
          <p:nvPr/>
        </p:nvSpPr>
        <p:spPr bwMode="auto">
          <a:xfrm>
            <a:off x="14478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68" name="Rectangle 23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69" name="Rectangle 42"/>
          <p:cNvSpPr>
            <a:spLocks noChangeArrowheads="1"/>
          </p:cNvSpPr>
          <p:nvPr/>
        </p:nvSpPr>
        <p:spPr bwMode="auto">
          <a:xfrm>
            <a:off x="5334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70" name="Rectangle 61"/>
          <p:cNvSpPr>
            <a:spLocks noChangeArrowheads="1"/>
          </p:cNvSpPr>
          <p:nvPr/>
        </p:nvSpPr>
        <p:spPr bwMode="auto">
          <a:xfrm>
            <a:off x="41910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71" name="Rectangle 66"/>
          <p:cNvSpPr>
            <a:spLocks noChangeArrowheads="1"/>
          </p:cNvSpPr>
          <p:nvPr/>
        </p:nvSpPr>
        <p:spPr bwMode="auto">
          <a:xfrm>
            <a:off x="32766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75" name="Text Box 139"/>
          <p:cNvSpPr txBox="1">
            <a:spLocks noChangeArrowheads="1"/>
          </p:cNvSpPr>
          <p:nvPr/>
        </p:nvSpPr>
        <p:spPr bwMode="auto">
          <a:xfrm>
            <a:off x="0" y="1454150"/>
            <a:ext cx="5103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B050"/>
                </a:solidFill>
              </a:rPr>
              <a:t>Nan</a:t>
            </a:r>
            <a:r>
              <a:rPr lang="en-US" sz="2800" smtClean="0">
                <a:solidFill>
                  <a:srgbClr val="FF3300"/>
                </a:solidFill>
              </a:rPr>
              <a:t> 1</a:t>
            </a:r>
            <a:r>
              <a:rPr lang="en-US" sz="2800" smtClean="0"/>
              <a:t>  2   </a:t>
            </a:r>
            <a:r>
              <a:rPr lang="en-US" sz="2800" smtClean="0">
                <a:solidFill>
                  <a:srgbClr val="FF0000"/>
                </a:solidFill>
              </a:rPr>
              <a:t>3</a:t>
            </a:r>
            <a:r>
              <a:rPr lang="en-US" sz="2800" smtClean="0"/>
              <a:t>   4   </a:t>
            </a:r>
            <a:r>
              <a:rPr lang="en-US" sz="2800" smtClean="0">
                <a:solidFill>
                  <a:srgbClr val="FF0000"/>
                </a:solidFill>
              </a:rPr>
              <a:t>5</a:t>
            </a:r>
            <a:r>
              <a:rPr lang="en-US" sz="2800" smtClean="0"/>
              <a:t>   6    </a:t>
            </a:r>
            <a:r>
              <a:rPr lang="en-US" sz="2800" smtClean="0">
                <a:solidFill>
                  <a:srgbClr val="FF0000"/>
                </a:solidFill>
              </a:rPr>
              <a:t>7</a:t>
            </a:r>
            <a:r>
              <a:rPr lang="en-US" sz="2800" smtClean="0"/>
              <a:t>   8   </a:t>
            </a:r>
            <a:r>
              <a:rPr lang="en-US" sz="2800" smtClean="0">
                <a:solidFill>
                  <a:srgbClr val="FF0000"/>
                </a:solidFill>
              </a:rPr>
              <a:t>9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558225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Đan nan ngang thứ tư giống như đan nan thứ hai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62" name="Rectangle 121"/>
          <p:cNvSpPr>
            <a:spLocks noChangeArrowheads="1"/>
          </p:cNvSpPr>
          <p:nvPr/>
        </p:nvSpPr>
        <p:spPr bwMode="auto">
          <a:xfrm>
            <a:off x="19050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63" name="Rectangle 122"/>
          <p:cNvSpPr>
            <a:spLocks noChangeArrowheads="1"/>
          </p:cNvSpPr>
          <p:nvPr/>
        </p:nvSpPr>
        <p:spPr bwMode="auto">
          <a:xfrm>
            <a:off x="9906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64" name="Rectangle 123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65" name="Rectangle 124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84446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3.33333E-6 L -0.49167 3.3333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1219200" y="43370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3962400" y="43370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3048000" y="43370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2133600" y="43370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25908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9"/>
          <p:cNvSpPr>
            <a:spLocks noChangeArrowheads="1"/>
          </p:cNvSpPr>
          <p:nvPr/>
        </p:nvSpPr>
        <p:spPr bwMode="auto">
          <a:xfrm>
            <a:off x="44196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10"/>
          <p:cNvSpPr>
            <a:spLocks noChangeArrowheads="1"/>
          </p:cNvSpPr>
          <p:nvPr/>
        </p:nvSpPr>
        <p:spPr bwMode="auto">
          <a:xfrm>
            <a:off x="35052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Rectangle 11"/>
          <p:cNvSpPr>
            <a:spLocks noChangeArrowheads="1"/>
          </p:cNvSpPr>
          <p:nvPr/>
        </p:nvSpPr>
        <p:spPr bwMode="auto">
          <a:xfrm>
            <a:off x="16764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Rectangle 12"/>
          <p:cNvSpPr>
            <a:spLocks noChangeArrowheads="1"/>
          </p:cNvSpPr>
          <p:nvPr/>
        </p:nvSpPr>
        <p:spPr bwMode="auto">
          <a:xfrm>
            <a:off x="762000" y="47942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Rectangle 13"/>
          <p:cNvSpPr>
            <a:spLocks noChangeArrowheads="1"/>
          </p:cNvSpPr>
          <p:nvPr/>
        </p:nvSpPr>
        <p:spPr bwMode="auto">
          <a:xfrm>
            <a:off x="16764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Rectangle 14"/>
          <p:cNvSpPr>
            <a:spLocks noChangeArrowheads="1"/>
          </p:cNvSpPr>
          <p:nvPr/>
        </p:nvSpPr>
        <p:spPr bwMode="auto">
          <a:xfrm>
            <a:off x="16764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Rectangle 15"/>
          <p:cNvSpPr>
            <a:spLocks noChangeArrowheads="1"/>
          </p:cNvSpPr>
          <p:nvPr/>
        </p:nvSpPr>
        <p:spPr bwMode="auto">
          <a:xfrm>
            <a:off x="16764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Rectangle 16"/>
          <p:cNvSpPr>
            <a:spLocks noChangeArrowheads="1"/>
          </p:cNvSpPr>
          <p:nvPr/>
        </p:nvSpPr>
        <p:spPr bwMode="auto">
          <a:xfrm>
            <a:off x="1219200" y="52514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Rectangle 17"/>
          <p:cNvSpPr>
            <a:spLocks noChangeArrowheads="1"/>
          </p:cNvSpPr>
          <p:nvPr/>
        </p:nvSpPr>
        <p:spPr bwMode="auto">
          <a:xfrm>
            <a:off x="12192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Rectangle 18"/>
          <p:cNvSpPr>
            <a:spLocks noChangeArrowheads="1"/>
          </p:cNvSpPr>
          <p:nvPr/>
        </p:nvSpPr>
        <p:spPr bwMode="auto">
          <a:xfrm>
            <a:off x="1219200" y="34226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Rectangle 20"/>
          <p:cNvSpPr>
            <a:spLocks noChangeArrowheads="1"/>
          </p:cNvSpPr>
          <p:nvPr/>
        </p:nvSpPr>
        <p:spPr bwMode="auto">
          <a:xfrm>
            <a:off x="12192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Rectangle 21"/>
          <p:cNvSpPr>
            <a:spLocks noChangeArrowheads="1"/>
          </p:cNvSpPr>
          <p:nvPr/>
        </p:nvSpPr>
        <p:spPr bwMode="auto">
          <a:xfrm>
            <a:off x="12192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Rectangle 22"/>
          <p:cNvSpPr>
            <a:spLocks noChangeArrowheads="1"/>
          </p:cNvSpPr>
          <p:nvPr/>
        </p:nvSpPr>
        <p:spPr bwMode="auto">
          <a:xfrm>
            <a:off x="25908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Rectangle 23"/>
          <p:cNvSpPr>
            <a:spLocks noChangeArrowheads="1"/>
          </p:cNvSpPr>
          <p:nvPr/>
        </p:nvSpPr>
        <p:spPr bwMode="auto">
          <a:xfrm>
            <a:off x="3962400" y="52514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Rectangle 24"/>
          <p:cNvSpPr>
            <a:spLocks noChangeArrowheads="1"/>
          </p:cNvSpPr>
          <p:nvPr/>
        </p:nvSpPr>
        <p:spPr bwMode="auto">
          <a:xfrm>
            <a:off x="44196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Rectangle 25"/>
          <p:cNvSpPr>
            <a:spLocks noChangeArrowheads="1"/>
          </p:cNvSpPr>
          <p:nvPr/>
        </p:nvSpPr>
        <p:spPr bwMode="auto">
          <a:xfrm>
            <a:off x="39624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Rectangle 26"/>
          <p:cNvSpPr>
            <a:spLocks noChangeArrowheads="1"/>
          </p:cNvSpPr>
          <p:nvPr/>
        </p:nvSpPr>
        <p:spPr bwMode="auto">
          <a:xfrm>
            <a:off x="35052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Rectangle 27"/>
          <p:cNvSpPr>
            <a:spLocks noChangeArrowheads="1"/>
          </p:cNvSpPr>
          <p:nvPr/>
        </p:nvSpPr>
        <p:spPr bwMode="auto">
          <a:xfrm>
            <a:off x="3048000" y="52514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Rectangle 28"/>
          <p:cNvSpPr>
            <a:spLocks noChangeArrowheads="1"/>
          </p:cNvSpPr>
          <p:nvPr/>
        </p:nvSpPr>
        <p:spPr bwMode="auto">
          <a:xfrm>
            <a:off x="30480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Rectangle 29"/>
          <p:cNvSpPr>
            <a:spLocks noChangeArrowheads="1"/>
          </p:cNvSpPr>
          <p:nvPr/>
        </p:nvSpPr>
        <p:spPr bwMode="auto">
          <a:xfrm>
            <a:off x="2590800" y="38798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5" name="Rectangle 30"/>
          <p:cNvSpPr>
            <a:spLocks noChangeArrowheads="1"/>
          </p:cNvSpPr>
          <p:nvPr/>
        </p:nvSpPr>
        <p:spPr bwMode="auto">
          <a:xfrm>
            <a:off x="25908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Rectangle 31"/>
          <p:cNvSpPr>
            <a:spLocks noChangeArrowheads="1"/>
          </p:cNvSpPr>
          <p:nvPr/>
        </p:nvSpPr>
        <p:spPr bwMode="auto">
          <a:xfrm>
            <a:off x="2133600" y="52514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7" name="Rectangle 32"/>
          <p:cNvSpPr>
            <a:spLocks noChangeArrowheads="1"/>
          </p:cNvSpPr>
          <p:nvPr/>
        </p:nvSpPr>
        <p:spPr bwMode="auto">
          <a:xfrm>
            <a:off x="2133600" y="34226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8" name="Rectangle 34"/>
          <p:cNvSpPr>
            <a:spLocks noChangeArrowheads="1"/>
          </p:cNvSpPr>
          <p:nvPr/>
        </p:nvSpPr>
        <p:spPr bwMode="auto">
          <a:xfrm>
            <a:off x="21336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Rectangle 35"/>
          <p:cNvSpPr>
            <a:spLocks noChangeArrowheads="1"/>
          </p:cNvSpPr>
          <p:nvPr/>
        </p:nvSpPr>
        <p:spPr bwMode="auto">
          <a:xfrm>
            <a:off x="1676400" y="38798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Rectangle 36"/>
          <p:cNvSpPr>
            <a:spLocks noChangeArrowheads="1"/>
          </p:cNvSpPr>
          <p:nvPr/>
        </p:nvSpPr>
        <p:spPr bwMode="auto">
          <a:xfrm>
            <a:off x="16764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Rectangle 37"/>
          <p:cNvSpPr>
            <a:spLocks noChangeArrowheads="1"/>
          </p:cNvSpPr>
          <p:nvPr/>
        </p:nvSpPr>
        <p:spPr bwMode="auto">
          <a:xfrm>
            <a:off x="762000" y="38798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Rectangle 38"/>
          <p:cNvSpPr>
            <a:spLocks noChangeArrowheads="1"/>
          </p:cNvSpPr>
          <p:nvPr/>
        </p:nvSpPr>
        <p:spPr bwMode="auto">
          <a:xfrm>
            <a:off x="7620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Rectangle 39"/>
          <p:cNvSpPr>
            <a:spLocks noChangeArrowheads="1"/>
          </p:cNvSpPr>
          <p:nvPr/>
        </p:nvSpPr>
        <p:spPr bwMode="auto">
          <a:xfrm>
            <a:off x="762000" y="5708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Rectangle 40"/>
          <p:cNvSpPr>
            <a:spLocks noChangeArrowheads="1"/>
          </p:cNvSpPr>
          <p:nvPr/>
        </p:nvSpPr>
        <p:spPr bwMode="auto">
          <a:xfrm>
            <a:off x="7620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Rectangle 41"/>
          <p:cNvSpPr>
            <a:spLocks noChangeArrowheads="1"/>
          </p:cNvSpPr>
          <p:nvPr/>
        </p:nvSpPr>
        <p:spPr bwMode="auto">
          <a:xfrm>
            <a:off x="7620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Rectangle 42"/>
          <p:cNvSpPr>
            <a:spLocks noChangeArrowheads="1"/>
          </p:cNvSpPr>
          <p:nvPr/>
        </p:nvSpPr>
        <p:spPr bwMode="auto">
          <a:xfrm>
            <a:off x="25908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7" name="Rectangle 43"/>
          <p:cNvSpPr>
            <a:spLocks noChangeArrowheads="1"/>
          </p:cNvSpPr>
          <p:nvPr/>
        </p:nvSpPr>
        <p:spPr bwMode="auto">
          <a:xfrm>
            <a:off x="35052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8" name="Rectangle 44"/>
          <p:cNvSpPr>
            <a:spLocks noChangeArrowheads="1"/>
          </p:cNvSpPr>
          <p:nvPr/>
        </p:nvSpPr>
        <p:spPr bwMode="auto">
          <a:xfrm>
            <a:off x="39624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49" name="Rectangle 45"/>
          <p:cNvSpPr>
            <a:spLocks noChangeArrowheads="1"/>
          </p:cNvSpPr>
          <p:nvPr/>
        </p:nvSpPr>
        <p:spPr bwMode="auto">
          <a:xfrm>
            <a:off x="35052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50" name="Rectangle 46"/>
          <p:cNvSpPr>
            <a:spLocks noChangeArrowheads="1"/>
          </p:cNvSpPr>
          <p:nvPr/>
        </p:nvSpPr>
        <p:spPr bwMode="auto">
          <a:xfrm>
            <a:off x="39624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51" name="Rectangle 47"/>
          <p:cNvSpPr>
            <a:spLocks noChangeArrowheads="1"/>
          </p:cNvSpPr>
          <p:nvPr/>
        </p:nvSpPr>
        <p:spPr bwMode="auto">
          <a:xfrm>
            <a:off x="35052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52" name="Rectangle 48"/>
          <p:cNvSpPr>
            <a:spLocks noChangeArrowheads="1"/>
          </p:cNvSpPr>
          <p:nvPr/>
        </p:nvSpPr>
        <p:spPr bwMode="auto">
          <a:xfrm>
            <a:off x="3048000" y="34226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53" name="Rectangle 50"/>
          <p:cNvSpPr>
            <a:spLocks noChangeArrowheads="1"/>
          </p:cNvSpPr>
          <p:nvPr/>
        </p:nvSpPr>
        <p:spPr bwMode="auto">
          <a:xfrm>
            <a:off x="30480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54" name="Rectangle 51"/>
          <p:cNvSpPr>
            <a:spLocks noChangeArrowheads="1"/>
          </p:cNvSpPr>
          <p:nvPr/>
        </p:nvSpPr>
        <p:spPr bwMode="auto">
          <a:xfrm>
            <a:off x="30480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55" name="Rectangle 52"/>
          <p:cNvSpPr>
            <a:spLocks noChangeArrowheads="1"/>
          </p:cNvSpPr>
          <p:nvPr/>
        </p:nvSpPr>
        <p:spPr bwMode="auto">
          <a:xfrm>
            <a:off x="25908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56" name="Rectangle 53"/>
          <p:cNvSpPr>
            <a:spLocks noChangeArrowheads="1"/>
          </p:cNvSpPr>
          <p:nvPr/>
        </p:nvSpPr>
        <p:spPr bwMode="auto">
          <a:xfrm>
            <a:off x="21336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57" name="Rectangle 54"/>
          <p:cNvSpPr>
            <a:spLocks noChangeArrowheads="1"/>
          </p:cNvSpPr>
          <p:nvPr/>
        </p:nvSpPr>
        <p:spPr bwMode="auto">
          <a:xfrm>
            <a:off x="21336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58" name="Rectangle 55"/>
          <p:cNvSpPr>
            <a:spLocks noChangeArrowheads="1"/>
          </p:cNvSpPr>
          <p:nvPr/>
        </p:nvSpPr>
        <p:spPr bwMode="auto">
          <a:xfrm>
            <a:off x="44196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59" name="Rectangle 56"/>
          <p:cNvSpPr>
            <a:spLocks noChangeArrowheads="1"/>
          </p:cNvSpPr>
          <p:nvPr/>
        </p:nvSpPr>
        <p:spPr bwMode="auto">
          <a:xfrm>
            <a:off x="4419600" y="2051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60" name="Rectangle 57"/>
          <p:cNvSpPr>
            <a:spLocks noChangeArrowheads="1"/>
          </p:cNvSpPr>
          <p:nvPr/>
        </p:nvSpPr>
        <p:spPr bwMode="auto">
          <a:xfrm>
            <a:off x="4419600" y="2508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61" name="Rectangle 59"/>
          <p:cNvSpPr>
            <a:spLocks noChangeArrowheads="1"/>
          </p:cNvSpPr>
          <p:nvPr/>
        </p:nvSpPr>
        <p:spPr bwMode="auto">
          <a:xfrm>
            <a:off x="3962400" y="34226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2" name="Rectangle 60"/>
          <p:cNvSpPr>
            <a:spLocks noChangeArrowheads="1"/>
          </p:cNvSpPr>
          <p:nvPr/>
        </p:nvSpPr>
        <p:spPr bwMode="auto">
          <a:xfrm>
            <a:off x="4419600" y="38798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3" name="Rectangle 61"/>
          <p:cNvSpPr>
            <a:spLocks noChangeArrowheads="1"/>
          </p:cNvSpPr>
          <p:nvPr/>
        </p:nvSpPr>
        <p:spPr bwMode="auto">
          <a:xfrm>
            <a:off x="3505200" y="387985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64" name="Group 62"/>
          <p:cNvGrpSpPr>
            <a:grpSpLocks/>
          </p:cNvGrpSpPr>
          <p:nvPr/>
        </p:nvGrpSpPr>
        <p:grpSpPr bwMode="auto">
          <a:xfrm rot="5400000">
            <a:off x="2590800" y="3422650"/>
            <a:ext cx="457200" cy="4114800"/>
            <a:chOff x="4704" y="1440"/>
            <a:chExt cx="288" cy="2592"/>
          </a:xfrm>
        </p:grpSpPr>
        <p:sp>
          <p:nvSpPr>
            <p:cNvPr id="43146" name="Rectangle 63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7" name="Rectangle 64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8" name="Rectangle 65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9" name="Rectangle 66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0" name="Rectangle 67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1" name="Rectangle 68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2" name="Rectangle 69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3" name="Rectangle 70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54" name="Rectangle 71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65" name="Rectangle 72"/>
          <p:cNvSpPr>
            <a:spLocks noChangeArrowheads="1"/>
          </p:cNvSpPr>
          <p:nvPr/>
        </p:nvSpPr>
        <p:spPr bwMode="auto">
          <a:xfrm>
            <a:off x="44196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66" name="Rectangle 73"/>
          <p:cNvSpPr>
            <a:spLocks noChangeArrowheads="1"/>
          </p:cNvSpPr>
          <p:nvPr/>
        </p:nvSpPr>
        <p:spPr bwMode="auto">
          <a:xfrm>
            <a:off x="35052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67" name="Rectangle 74"/>
          <p:cNvSpPr>
            <a:spLocks noChangeArrowheads="1"/>
          </p:cNvSpPr>
          <p:nvPr/>
        </p:nvSpPr>
        <p:spPr bwMode="auto">
          <a:xfrm>
            <a:off x="25908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68" name="Rectangle 75"/>
          <p:cNvSpPr>
            <a:spLocks noChangeArrowheads="1"/>
          </p:cNvSpPr>
          <p:nvPr/>
        </p:nvSpPr>
        <p:spPr bwMode="auto">
          <a:xfrm>
            <a:off x="16764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69" name="Rectangle 76"/>
          <p:cNvSpPr>
            <a:spLocks noChangeArrowheads="1"/>
          </p:cNvSpPr>
          <p:nvPr/>
        </p:nvSpPr>
        <p:spPr bwMode="auto">
          <a:xfrm>
            <a:off x="762000" y="5251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70" name="Group 77"/>
          <p:cNvGrpSpPr>
            <a:grpSpLocks/>
          </p:cNvGrpSpPr>
          <p:nvPr/>
        </p:nvGrpSpPr>
        <p:grpSpPr bwMode="auto">
          <a:xfrm rot="5400000">
            <a:off x="2590800" y="2965450"/>
            <a:ext cx="457200" cy="4114800"/>
            <a:chOff x="4704" y="1440"/>
            <a:chExt cx="288" cy="2592"/>
          </a:xfrm>
        </p:grpSpPr>
        <p:sp>
          <p:nvSpPr>
            <p:cNvPr id="43137" name="Rectangle 78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8" name="Rectangle 79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9" name="Rectangle 80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0" name="Rectangle 81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1" name="Rectangle 82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2" name="Rectangle 83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3" name="Rectangle 84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4" name="Rectangle 85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45" name="Rectangle 86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71" name="Rectangle 87"/>
          <p:cNvSpPr>
            <a:spLocks noChangeArrowheads="1"/>
          </p:cNvSpPr>
          <p:nvPr/>
        </p:nvSpPr>
        <p:spPr bwMode="auto">
          <a:xfrm>
            <a:off x="2133600" y="4794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72" name="Rectangle 88"/>
          <p:cNvSpPr>
            <a:spLocks noChangeArrowheads="1"/>
          </p:cNvSpPr>
          <p:nvPr/>
        </p:nvSpPr>
        <p:spPr bwMode="auto">
          <a:xfrm>
            <a:off x="1219200" y="4794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73" name="Rectangle 89"/>
          <p:cNvSpPr>
            <a:spLocks noChangeArrowheads="1"/>
          </p:cNvSpPr>
          <p:nvPr/>
        </p:nvSpPr>
        <p:spPr bwMode="auto">
          <a:xfrm>
            <a:off x="3048000" y="4794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74" name="Rectangle 90"/>
          <p:cNvSpPr>
            <a:spLocks noChangeArrowheads="1"/>
          </p:cNvSpPr>
          <p:nvPr/>
        </p:nvSpPr>
        <p:spPr bwMode="auto">
          <a:xfrm>
            <a:off x="3962400" y="47942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75" name="Group 91"/>
          <p:cNvGrpSpPr>
            <a:grpSpLocks/>
          </p:cNvGrpSpPr>
          <p:nvPr/>
        </p:nvGrpSpPr>
        <p:grpSpPr bwMode="auto">
          <a:xfrm>
            <a:off x="762000" y="4337050"/>
            <a:ext cx="4114800" cy="457200"/>
            <a:chOff x="1728" y="432"/>
            <a:chExt cx="2592" cy="288"/>
          </a:xfrm>
        </p:grpSpPr>
        <p:sp>
          <p:nvSpPr>
            <p:cNvPr id="43128" name="Rectangle 92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9" name="Rectangle 93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0" name="Rectangle 94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1" name="Rectangle 95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2" name="Rectangle 96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3" name="Rectangle 97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4" name="Rectangle 98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5" name="Rectangle 99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36" name="Rectangle 100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76" name="Rectangle 101"/>
          <p:cNvSpPr>
            <a:spLocks noChangeArrowheads="1"/>
          </p:cNvSpPr>
          <p:nvPr/>
        </p:nvSpPr>
        <p:spPr bwMode="auto">
          <a:xfrm>
            <a:off x="44196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77" name="Rectangle 102"/>
          <p:cNvSpPr>
            <a:spLocks noChangeArrowheads="1"/>
          </p:cNvSpPr>
          <p:nvPr/>
        </p:nvSpPr>
        <p:spPr bwMode="auto">
          <a:xfrm>
            <a:off x="25908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78" name="Rectangle 103"/>
          <p:cNvSpPr>
            <a:spLocks noChangeArrowheads="1"/>
          </p:cNvSpPr>
          <p:nvPr/>
        </p:nvSpPr>
        <p:spPr bwMode="auto">
          <a:xfrm>
            <a:off x="16764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79" name="Rectangle 104"/>
          <p:cNvSpPr>
            <a:spLocks noChangeArrowheads="1"/>
          </p:cNvSpPr>
          <p:nvPr/>
        </p:nvSpPr>
        <p:spPr bwMode="auto">
          <a:xfrm>
            <a:off x="7620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80" name="Rectangle 105"/>
          <p:cNvSpPr>
            <a:spLocks noChangeArrowheads="1"/>
          </p:cNvSpPr>
          <p:nvPr/>
        </p:nvSpPr>
        <p:spPr bwMode="auto">
          <a:xfrm>
            <a:off x="3505200" y="43370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81" name="Group 106"/>
          <p:cNvGrpSpPr>
            <a:grpSpLocks/>
          </p:cNvGrpSpPr>
          <p:nvPr/>
        </p:nvGrpSpPr>
        <p:grpSpPr bwMode="auto">
          <a:xfrm>
            <a:off x="762000" y="3879850"/>
            <a:ext cx="4114800" cy="457200"/>
            <a:chOff x="1728" y="432"/>
            <a:chExt cx="2592" cy="288"/>
          </a:xfrm>
        </p:grpSpPr>
        <p:sp>
          <p:nvSpPr>
            <p:cNvPr id="43119" name="Rectangle 107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0" name="Rectangle 108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1" name="Rectangle 109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2" name="Rectangle 110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3" name="Rectangle 111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4" name="Rectangle 112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5" name="Rectangle 113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6" name="Rectangle 114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7" name="Rectangle 115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82" name="Rectangle 116"/>
          <p:cNvSpPr>
            <a:spLocks noChangeArrowheads="1"/>
          </p:cNvSpPr>
          <p:nvPr/>
        </p:nvSpPr>
        <p:spPr bwMode="auto">
          <a:xfrm>
            <a:off x="21336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83" name="Rectangle 117"/>
          <p:cNvSpPr>
            <a:spLocks noChangeArrowheads="1"/>
          </p:cNvSpPr>
          <p:nvPr/>
        </p:nvSpPr>
        <p:spPr bwMode="auto">
          <a:xfrm>
            <a:off x="12192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84" name="Rectangle 118"/>
          <p:cNvSpPr>
            <a:spLocks noChangeArrowheads="1"/>
          </p:cNvSpPr>
          <p:nvPr/>
        </p:nvSpPr>
        <p:spPr bwMode="auto">
          <a:xfrm>
            <a:off x="30480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85" name="Rectangle 119"/>
          <p:cNvSpPr>
            <a:spLocks noChangeArrowheads="1"/>
          </p:cNvSpPr>
          <p:nvPr/>
        </p:nvSpPr>
        <p:spPr bwMode="auto">
          <a:xfrm>
            <a:off x="3962400" y="38798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86" name="Group 120"/>
          <p:cNvGrpSpPr>
            <a:grpSpLocks/>
          </p:cNvGrpSpPr>
          <p:nvPr/>
        </p:nvGrpSpPr>
        <p:grpSpPr bwMode="auto">
          <a:xfrm>
            <a:off x="762000" y="3422650"/>
            <a:ext cx="4114800" cy="457200"/>
            <a:chOff x="1728" y="432"/>
            <a:chExt cx="2592" cy="288"/>
          </a:xfrm>
        </p:grpSpPr>
        <p:sp>
          <p:nvSpPr>
            <p:cNvPr id="43110" name="Rectangle 121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1" name="Rectangle 122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2" name="Rectangle 123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3" name="Rectangle 124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4" name="Rectangle 125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5" name="Rectangle 126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6" name="Rectangle 127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7" name="Rectangle 128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18" name="Rectangle 129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87" name="Rectangle 130"/>
          <p:cNvSpPr>
            <a:spLocks noChangeArrowheads="1"/>
          </p:cNvSpPr>
          <p:nvPr/>
        </p:nvSpPr>
        <p:spPr bwMode="auto">
          <a:xfrm>
            <a:off x="16764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88" name="Rectangle 131"/>
          <p:cNvSpPr>
            <a:spLocks noChangeArrowheads="1"/>
          </p:cNvSpPr>
          <p:nvPr/>
        </p:nvSpPr>
        <p:spPr bwMode="auto">
          <a:xfrm>
            <a:off x="25908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89" name="Rectangle 132"/>
          <p:cNvSpPr>
            <a:spLocks noChangeArrowheads="1"/>
          </p:cNvSpPr>
          <p:nvPr/>
        </p:nvSpPr>
        <p:spPr bwMode="auto">
          <a:xfrm>
            <a:off x="7620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90" name="Rectangle 133"/>
          <p:cNvSpPr>
            <a:spLocks noChangeArrowheads="1"/>
          </p:cNvSpPr>
          <p:nvPr/>
        </p:nvSpPr>
        <p:spPr bwMode="auto">
          <a:xfrm>
            <a:off x="44196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91" name="Rectangle 134"/>
          <p:cNvSpPr>
            <a:spLocks noChangeArrowheads="1"/>
          </p:cNvSpPr>
          <p:nvPr/>
        </p:nvSpPr>
        <p:spPr bwMode="auto">
          <a:xfrm>
            <a:off x="3505200" y="34226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687" name="Group 135"/>
          <p:cNvGrpSpPr>
            <a:grpSpLocks/>
          </p:cNvGrpSpPr>
          <p:nvPr/>
        </p:nvGrpSpPr>
        <p:grpSpPr bwMode="auto">
          <a:xfrm>
            <a:off x="5029200" y="2965450"/>
            <a:ext cx="4114800" cy="457200"/>
            <a:chOff x="1728" y="432"/>
            <a:chExt cx="2592" cy="288"/>
          </a:xfrm>
        </p:grpSpPr>
        <p:sp>
          <p:nvSpPr>
            <p:cNvPr id="43101" name="Rectangle 13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2" name="Rectangle 13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3" name="Rectangle 13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4" name="Rectangle 13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5" name="Rectangle 14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6" name="Rectangle 14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7" name="Rectangle 14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8" name="Rectangle 14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9" name="Rectangle 14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93" name="Rectangle 19"/>
          <p:cNvSpPr>
            <a:spLocks noChangeArrowheads="1"/>
          </p:cNvSpPr>
          <p:nvPr/>
        </p:nvSpPr>
        <p:spPr bwMode="auto">
          <a:xfrm>
            <a:off x="12192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94" name="Rectangle 33"/>
          <p:cNvSpPr>
            <a:spLocks noChangeArrowheads="1"/>
          </p:cNvSpPr>
          <p:nvPr/>
        </p:nvSpPr>
        <p:spPr bwMode="auto">
          <a:xfrm>
            <a:off x="21336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95" name="Rectangle 49"/>
          <p:cNvSpPr>
            <a:spLocks noChangeArrowheads="1"/>
          </p:cNvSpPr>
          <p:nvPr/>
        </p:nvSpPr>
        <p:spPr bwMode="auto">
          <a:xfrm>
            <a:off x="30480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96" name="Rectangle 58"/>
          <p:cNvSpPr>
            <a:spLocks noChangeArrowheads="1"/>
          </p:cNvSpPr>
          <p:nvPr/>
        </p:nvSpPr>
        <p:spPr bwMode="auto">
          <a:xfrm>
            <a:off x="3962400" y="296545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00" name="Text Box 149"/>
          <p:cNvSpPr txBox="1">
            <a:spLocks noChangeArrowheads="1"/>
          </p:cNvSpPr>
          <p:nvPr/>
        </p:nvSpPr>
        <p:spPr bwMode="auto">
          <a:xfrm>
            <a:off x="0" y="1396425"/>
            <a:ext cx="571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solidFill>
                  <a:srgbClr val="00B050"/>
                </a:solidFill>
              </a:rPr>
              <a:t>Nan</a:t>
            </a:r>
            <a:r>
              <a:rPr lang="en-US" sz="3200" smtClean="0">
                <a:solidFill>
                  <a:srgbClr val="FF3300"/>
                </a:solidFill>
              </a:rPr>
              <a:t> 1   </a:t>
            </a:r>
            <a:r>
              <a:rPr lang="en-US" sz="3200" smtClean="0">
                <a:solidFill>
                  <a:schemeClr val="tx1"/>
                </a:solidFill>
              </a:rPr>
              <a:t>2</a:t>
            </a:r>
            <a:r>
              <a:rPr lang="en-US" sz="3200" smtClean="0">
                <a:solidFill>
                  <a:srgbClr val="FF3300"/>
                </a:solidFill>
              </a:rPr>
              <a:t>  3   </a:t>
            </a:r>
            <a:r>
              <a:rPr lang="en-US" sz="3200" smtClean="0">
                <a:solidFill>
                  <a:schemeClr val="tx1"/>
                </a:solidFill>
              </a:rPr>
              <a:t>4</a:t>
            </a:r>
            <a:r>
              <a:rPr lang="en-US" sz="3200" smtClean="0">
                <a:solidFill>
                  <a:srgbClr val="FF3300"/>
                </a:solidFill>
              </a:rPr>
              <a:t>  5  </a:t>
            </a:r>
            <a:r>
              <a:rPr lang="en-US" sz="3200" smtClean="0">
                <a:solidFill>
                  <a:schemeClr val="tx1"/>
                </a:solidFill>
              </a:rPr>
              <a:t>6</a:t>
            </a:r>
            <a:r>
              <a:rPr lang="en-US" sz="3200" smtClean="0">
                <a:solidFill>
                  <a:srgbClr val="FF3300"/>
                </a:solidFill>
              </a:rPr>
              <a:t>   7   </a:t>
            </a:r>
            <a:r>
              <a:rPr lang="en-US" sz="3200" smtClean="0">
                <a:solidFill>
                  <a:schemeClr val="tx1"/>
                </a:solidFill>
              </a:rPr>
              <a:t>8</a:t>
            </a:r>
            <a:r>
              <a:rPr lang="en-US" sz="3200" smtClean="0">
                <a:solidFill>
                  <a:srgbClr val="FF3300"/>
                </a:solidFill>
              </a:rPr>
              <a:t>  9</a:t>
            </a:r>
            <a:r>
              <a:rPr lang="en-US" sz="3200" smtClean="0"/>
              <a:t>  </a:t>
            </a:r>
            <a:endParaRPr lang="vi-VN" sz="320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4568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2.31214E-6 L -0.46667 -2.3121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3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11430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38862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29718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20574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8"/>
          <p:cNvSpPr>
            <a:spLocks noChangeArrowheads="1"/>
          </p:cNvSpPr>
          <p:nvPr/>
        </p:nvSpPr>
        <p:spPr bwMode="auto">
          <a:xfrm>
            <a:off x="25146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9"/>
          <p:cNvSpPr>
            <a:spLocks noChangeArrowheads="1"/>
          </p:cNvSpPr>
          <p:nvPr/>
        </p:nvSpPr>
        <p:spPr bwMode="auto">
          <a:xfrm>
            <a:off x="43434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34290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Rectangle 11"/>
          <p:cNvSpPr>
            <a:spLocks noChangeArrowheads="1"/>
          </p:cNvSpPr>
          <p:nvPr/>
        </p:nvSpPr>
        <p:spPr bwMode="auto">
          <a:xfrm>
            <a:off x="16002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Rectangle 12"/>
          <p:cNvSpPr>
            <a:spLocks noChangeArrowheads="1"/>
          </p:cNvSpPr>
          <p:nvPr/>
        </p:nvSpPr>
        <p:spPr bwMode="auto">
          <a:xfrm>
            <a:off x="6858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Rectangle 13"/>
          <p:cNvSpPr>
            <a:spLocks noChangeArrowheads="1"/>
          </p:cNvSpPr>
          <p:nvPr/>
        </p:nvSpPr>
        <p:spPr bwMode="auto">
          <a:xfrm>
            <a:off x="16002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Rectangle 15"/>
          <p:cNvSpPr>
            <a:spLocks noChangeArrowheads="1"/>
          </p:cNvSpPr>
          <p:nvPr/>
        </p:nvSpPr>
        <p:spPr bwMode="auto">
          <a:xfrm>
            <a:off x="1600200" y="1828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Rectangle 16"/>
          <p:cNvSpPr>
            <a:spLocks noChangeArrowheads="1"/>
          </p:cNvSpPr>
          <p:nvPr/>
        </p:nvSpPr>
        <p:spPr bwMode="auto">
          <a:xfrm>
            <a:off x="11430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Rectangle 17"/>
          <p:cNvSpPr>
            <a:spLocks noChangeArrowheads="1"/>
          </p:cNvSpPr>
          <p:nvPr/>
        </p:nvSpPr>
        <p:spPr bwMode="auto">
          <a:xfrm>
            <a:off x="11430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8"/>
          <p:cNvSpPr>
            <a:spLocks noChangeArrowheads="1"/>
          </p:cNvSpPr>
          <p:nvPr/>
        </p:nvSpPr>
        <p:spPr bwMode="auto">
          <a:xfrm>
            <a:off x="11430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Rectangle 19"/>
          <p:cNvSpPr>
            <a:spLocks noChangeArrowheads="1"/>
          </p:cNvSpPr>
          <p:nvPr/>
        </p:nvSpPr>
        <p:spPr bwMode="auto">
          <a:xfrm>
            <a:off x="11430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Rectangle 20"/>
          <p:cNvSpPr>
            <a:spLocks noChangeArrowheads="1"/>
          </p:cNvSpPr>
          <p:nvPr/>
        </p:nvSpPr>
        <p:spPr bwMode="auto">
          <a:xfrm>
            <a:off x="1143000" y="1828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Rectangle 22"/>
          <p:cNvSpPr>
            <a:spLocks noChangeArrowheads="1"/>
          </p:cNvSpPr>
          <p:nvPr/>
        </p:nvSpPr>
        <p:spPr bwMode="auto">
          <a:xfrm>
            <a:off x="38862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Rectangle 23"/>
          <p:cNvSpPr>
            <a:spLocks noChangeArrowheads="1"/>
          </p:cNvSpPr>
          <p:nvPr/>
        </p:nvSpPr>
        <p:spPr bwMode="auto">
          <a:xfrm>
            <a:off x="43434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Rectangle 24"/>
          <p:cNvSpPr>
            <a:spLocks noChangeArrowheads="1"/>
          </p:cNvSpPr>
          <p:nvPr/>
        </p:nvSpPr>
        <p:spPr bwMode="auto">
          <a:xfrm>
            <a:off x="38862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Rectangle 25"/>
          <p:cNvSpPr>
            <a:spLocks noChangeArrowheads="1"/>
          </p:cNvSpPr>
          <p:nvPr/>
        </p:nvSpPr>
        <p:spPr bwMode="auto">
          <a:xfrm>
            <a:off x="34290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Rectangle 26"/>
          <p:cNvSpPr>
            <a:spLocks noChangeArrowheads="1"/>
          </p:cNvSpPr>
          <p:nvPr/>
        </p:nvSpPr>
        <p:spPr bwMode="auto">
          <a:xfrm>
            <a:off x="29718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Rectangle 27"/>
          <p:cNvSpPr>
            <a:spLocks noChangeArrowheads="1"/>
          </p:cNvSpPr>
          <p:nvPr/>
        </p:nvSpPr>
        <p:spPr bwMode="auto">
          <a:xfrm>
            <a:off x="29718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Rectangle 28"/>
          <p:cNvSpPr>
            <a:spLocks noChangeArrowheads="1"/>
          </p:cNvSpPr>
          <p:nvPr/>
        </p:nvSpPr>
        <p:spPr bwMode="auto">
          <a:xfrm>
            <a:off x="25146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Rectangle 29"/>
          <p:cNvSpPr>
            <a:spLocks noChangeArrowheads="1"/>
          </p:cNvSpPr>
          <p:nvPr/>
        </p:nvSpPr>
        <p:spPr bwMode="auto">
          <a:xfrm>
            <a:off x="25146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Rectangle 30"/>
          <p:cNvSpPr>
            <a:spLocks noChangeArrowheads="1"/>
          </p:cNvSpPr>
          <p:nvPr/>
        </p:nvSpPr>
        <p:spPr bwMode="auto">
          <a:xfrm>
            <a:off x="20574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Rectangle 31"/>
          <p:cNvSpPr>
            <a:spLocks noChangeArrowheads="1"/>
          </p:cNvSpPr>
          <p:nvPr/>
        </p:nvSpPr>
        <p:spPr bwMode="auto">
          <a:xfrm>
            <a:off x="20574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Rectangle 32"/>
          <p:cNvSpPr>
            <a:spLocks noChangeArrowheads="1"/>
          </p:cNvSpPr>
          <p:nvPr/>
        </p:nvSpPr>
        <p:spPr bwMode="auto">
          <a:xfrm>
            <a:off x="20574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Rectangle 33"/>
          <p:cNvSpPr>
            <a:spLocks noChangeArrowheads="1"/>
          </p:cNvSpPr>
          <p:nvPr/>
        </p:nvSpPr>
        <p:spPr bwMode="auto">
          <a:xfrm>
            <a:off x="16002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Rectangle 34"/>
          <p:cNvSpPr>
            <a:spLocks noChangeArrowheads="1"/>
          </p:cNvSpPr>
          <p:nvPr/>
        </p:nvSpPr>
        <p:spPr bwMode="auto">
          <a:xfrm>
            <a:off x="16002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Rectangle 35"/>
          <p:cNvSpPr>
            <a:spLocks noChangeArrowheads="1"/>
          </p:cNvSpPr>
          <p:nvPr/>
        </p:nvSpPr>
        <p:spPr bwMode="auto">
          <a:xfrm>
            <a:off x="6858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Rectangle 36"/>
          <p:cNvSpPr>
            <a:spLocks noChangeArrowheads="1"/>
          </p:cNvSpPr>
          <p:nvPr/>
        </p:nvSpPr>
        <p:spPr bwMode="auto">
          <a:xfrm>
            <a:off x="6858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Rectangle 37"/>
          <p:cNvSpPr>
            <a:spLocks noChangeArrowheads="1"/>
          </p:cNvSpPr>
          <p:nvPr/>
        </p:nvSpPr>
        <p:spPr bwMode="auto">
          <a:xfrm>
            <a:off x="6858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Rectangle 39"/>
          <p:cNvSpPr>
            <a:spLocks noChangeArrowheads="1"/>
          </p:cNvSpPr>
          <p:nvPr/>
        </p:nvSpPr>
        <p:spPr bwMode="auto">
          <a:xfrm>
            <a:off x="685800" y="1828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Rectangle 40"/>
          <p:cNvSpPr>
            <a:spLocks noChangeArrowheads="1"/>
          </p:cNvSpPr>
          <p:nvPr/>
        </p:nvSpPr>
        <p:spPr bwMode="auto">
          <a:xfrm>
            <a:off x="25146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Rectangle 41"/>
          <p:cNvSpPr>
            <a:spLocks noChangeArrowheads="1"/>
          </p:cNvSpPr>
          <p:nvPr/>
        </p:nvSpPr>
        <p:spPr bwMode="auto">
          <a:xfrm>
            <a:off x="34290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Rectangle 42"/>
          <p:cNvSpPr>
            <a:spLocks noChangeArrowheads="1"/>
          </p:cNvSpPr>
          <p:nvPr/>
        </p:nvSpPr>
        <p:spPr bwMode="auto">
          <a:xfrm>
            <a:off x="38862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70" name="Rectangle 44"/>
          <p:cNvSpPr>
            <a:spLocks noChangeArrowheads="1"/>
          </p:cNvSpPr>
          <p:nvPr/>
        </p:nvSpPr>
        <p:spPr bwMode="auto">
          <a:xfrm>
            <a:off x="3886200" y="1828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Rectangle 45"/>
          <p:cNvSpPr>
            <a:spLocks noChangeArrowheads="1"/>
          </p:cNvSpPr>
          <p:nvPr/>
        </p:nvSpPr>
        <p:spPr bwMode="auto">
          <a:xfrm>
            <a:off x="3429000" y="1828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72" name="Rectangle 46"/>
          <p:cNvSpPr>
            <a:spLocks noChangeArrowheads="1"/>
          </p:cNvSpPr>
          <p:nvPr/>
        </p:nvSpPr>
        <p:spPr bwMode="auto">
          <a:xfrm>
            <a:off x="29718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3" name="Rectangle 47"/>
          <p:cNvSpPr>
            <a:spLocks noChangeArrowheads="1"/>
          </p:cNvSpPr>
          <p:nvPr/>
        </p:nvSpPr>
        <p:spPr bwMode="auto">
          <a:xfrm>
            <a:off x="29718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74" name="Rectangle 48"/>
          <p:cNvSpPr>
            <a:spLocks noChangeArrowheads="1"/>
          </p:cNvSpPr>
          <p:nvPr/>
        </p:nvSpPr>
        <p:spPr bwMode="auto">
          <a:xfrm>
            <a:off x="2971800" y="1828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75" name="Rectangle 49"/>
          <p:cNvSpPr>
            <a:spLocks noChangeArrowheads="1"/>
          </p:cNvSpPr>
          <p:nvPr/>
        </p:nvSpPr>
        <p:spPr bwMode="auto">
          <a:xfrm>
            <a:off x="2514600" y="1828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76" name="Rectangle 50"/>
          <p:cNvSpPr>
            <a:spLocks noChangeArrowheads="1"/>
          </p:cNvSpPr>
          <p:nvPr/>
        </p:nvSpPr>
        <p:spPr bwMode="auto">
          <a:xfrm>
            <a:off x="20574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77" name="Rectangle 51"/>
          <p:cNvSpPr>
            <a:spLocks noChangeArrowheads="1"/>
          </p:cNvSpPr>
          <p:nvPr/>
        </p:nvSpPr>
        <p:spPr bwMode="auto">
          <a:xfrm>
            <a:off x="2057400" y="1828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78" name="Rectangle 52"/>
          <p:cNvSpPr>
            <a:spLocks noChangeArrowheads="1"/>
          </p:cNvSpPr>
          <p:nvPr/>
        </p:nvSpPr>
        <p:spPr bwMode="auto">
          <a:xfrm>
            <a:off x="43434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9" name="Rectangle 53"/>
          <p:cNvSpPr>
            <a:spLocks noChangeArrowheads="1"/>
          </p:cNvSpPr>
          <p:nvPr/>
        </p:nvSpPr>
        <p:spPr bwMode="auto">
          <a:xfrm>
            <a:off x="4343400" y="1828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80" name="Rectangle 55"/>
          <p:cNvSpPr>
            <a:spLocks noChangeArrowheads="1"/>
          </p:cNvSpPr>
          <p:nvPr/>
        </p:nvSpPr>
        <p:spPr bwMode="auto">
          <a:xfrm>
            <a:off x="38862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1" name="Rectangle 56"/>
          <p:cNvSpPr>
            <a:spLocks noChangeArrowheads="1"/>
          </p:cNvSpPr>
          <p:nvPr/>
        </p:nvSpPr>
        <p:spPr bwMode="auto">
          <a:xfrm>
            <a:off x="43434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82" name="Rectangle 57"/>
          <p:cNvSpPr>
            <a:spLocks noChangeArrowheads="1"/>
          </p:cNvSpPr>
          <p:nvPr/>
        </p:nvSpPr>
        <p:spPr bwMode="auto">
          <a:xfrm>
            <a:off x="34290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83" name="Group 58"/>
          <p:cNvGrpSpPr>
            <a:grpSpLocks/>
          </p:cNvGrpSpPr>
          <p:nvPr/>
        </p:nvGrpSpPr>
        <p:grpSpPr bwMode="auto">
          <a:xfrm rot="5400000">
            <a:off x="2514600" y="3200400"/>
            <a:ext cx="457200" cy="4114800"/>
            <a:chOff x="4704" y="1440"/>
            <a:chExt cx="288" cy="2592"/>
          </a:xfrm>
        </p:grpSpPr>
        <p:sp>
          <p:nvSpPr>
            <p:cNvPr id="44180" name="Rectangle 59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81" name="Rectangle 60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82" name="Rectangle 61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83" name="Rectangle 62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84" name="Rectangle 63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85" name="Rectangle 64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86" name="Rectangle 65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87" name="Rectangle 66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88" name="Rectangle 67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84" name="Rectangle 68"/>
          <p:cNvSpPr>
            <a:spLocks noChangeArrowheads="1"/>
          </p:cNvSpPr>
          <p:nvPr/>
        </p:nvSpPr>
        <p:spPr bwMode="auto">
          <a:xfrm>
            <a:off x="4343400" y="5029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85" name="Rectangle 69"/>
          <p:cNvSpPr>
            <a:spLocks noChangeArrowheads="1"/>
          </p:cNvSpPr>
          <p:nvPr/>
        </p:nvSpPr>
        <p:spPr bwMode="auto">
          <a:xfrm>
            <a:off x="3429000" y="5029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86" name="Rectangle 70"/>
          <p:cNvSpPr>
            <a:spLocks noChangeArrowheads="1"/>
          </p:cNvSpPr>
          <p:nvPr/>
        </p:nvSpPr>
        <p:spPr bwMode="auto">
          <a:xfrm>
            <a:off x="2514600" y="5029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87" name="Rectangle 71"/>
          <p:cNvSpPr>
            <a:spLocks noChangeArrowheads="1"/>
          </p:cNvSpPr>
          <p:nvPr/>
        </p:nvSpPr>
        <p:spPr bwMode="auto">
          <a:xfrm>
            <a:off x="1600200" y="5029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88" name="Rectangle 72"/>
          <p:cNvSpPr>
            <a:spLocks noChangeArrowheads="1"/>
          </p:cNvSpPr>
          <p:nvPr/>
        </p:nvSpPr>
        <p:spPr bwMode="auto">
          <a:xfrm>
            <a:off x="685800" y="5029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89" name="Group 73"/>
          <p:cNvGrpSpPr>
            <a:grpSpLocks/>
          </p:cNvGrpSpPr>
          <p:nvPr/>
        </p:nvGrpSpPr>
        <p:grpSpPr bwMode="auto">
          <a:xfrm rot="5400000">
            <a:off x="2514600" y="2743200"/>
            <a:ext cx="457200" cy="4114800"/>
            <a:chOff x="4704" y="1440"/>
            <a:chExt cx="288" cy="2592"/>
          </a:xfrm>
        </p:grpSpPr>
        <p:sp>
          <p:nvSpPr>
            <p:cNvPr id="44171" name="Rectangle 74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2" name="Rectangle 75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3" name="Rectangle 76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4" name="Rectangle 77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5" name="Rectangle 78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6" name="Rectangle 79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7" name="Rectangle 80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8" name="Rectangle 81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9" name="Rectangle 82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90" name="Rectangle 83"/>
          <p:cNvSpPr>
            <a:spLocks noChangeArrowheads="1"/>
          </p:cNvSpPr>
          <p:nvPr/>
        </p:nvSpPr>
        <p:spPr bwMode="auto">
          <a:xfrm>
            <a:off x="2057400" y="4572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91" name="Rectangle 84"/>
          <p:cNvSpPr>
            <a:spLocks noChangeArrowheads="1"/>
          </p:cNvSpPr>
          <p:nvPr/>
        </p:nvSpPr>
        <p:spPr bwMode="auto">
          <a:xfrm>
            <a:off x="1143000" y="4572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92" name="Rectangle 85"/>
          <p:cNvSpPr>
            <a:spLocks noChangeArrowheads="1"/>
          </p:cNvSpPr>
          <p:nvPr/>
        </p:nvSpPr>
        <p:spPr bwMode="auto">
          <a:xfrm>
            <a:off x="2971800" y="4572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93" name="Rectangle 86"/>
          <p:cNvSpPr>
            <a:spLocks noChangeArrowheads="1"/>
          </p:cNvSpPr>
          <p:nvPr/>
        </p:nvSpPr>
        <p:spPr bwMode="auto">
          <a:xfrm>
            <a:off x="3886200" y="4572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94" name="Group 87"/>
          <p:cNvGrpSpPr>
            <a:grpSpLocks/>
          </p:cNvGrpSpPr>
          <p:nvPr/>
        </p:nvGrpSpPr>
        <p:grpSpPr bwMode="auto">
          <a:xfrm>
            <a:off x="685800" y="4114800"/>
            <a:ext cx="4114800" cy="457200"/>
            <a:chOff x="1728" y="432"/>
            <a:chExt cx="2592" cy="288"/>
          </a:xfrm>
        </p:grpSpPr>
        <p:sp>
          <p:nvSpPr>
            <p:cNvPr id="44162" name="Rectangle 88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3" name="Rectangle 89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4" name="Rectangle 90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5" name="Rectangle 91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6" name="Rectangle 92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7" name="Rectangle 93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8" name="Rectangle 94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9" name="Rectangle 95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70" name="Rectangle 96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95" name="Rectangle 97"/>
          <p:cNvSpPr>
            <a:spLocks noChangeArrowheads="1"/>
          </p:cNvSpPr>
          <p:nvPr/>
        </p:nvSpPr>
        <p:spPr bwMode="auto">
          <a:xfrm>
            <a:off x="4343400" y="4114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96" name="Rectangle 98"/>
          <p:cNvSpPr>
            <a:spLocks noChangeArrowheads="1"/>
          </p:cNvSpPr>
          <p:nvPr/>
        </p:nvSpPr>
        <p:spPr bwMode="auto">
          <a:xfrm>
            <a:off x="2514600" y="4114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97" name="Rectangle 99"/>
          <p:cNvSpPr>
            <a:spLocks noChangeArrowheads="1"/>
          </p:cNvSpPr>
          <p:nvPr/>
        </p:nvSpPr>
        <p:spPr bwMode="auto">
          <a:xfrm>
            <a:off x="1600200" y="4114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98" name="Rectangle 100"/>
          <p:cNvSpPr>
            <a:spLocks noChangeArrowheads="1"/>
          </p:cNvSpPr>
          <p:nvPr/>
        </p:nvSpPr>
        <p:spPr bwMode="auto">
          <a:xfrm>
            <a:off x="685800" y="4114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99" name="Rectangle 101"/>
          <p:cNvSpPr>
            <a:spLocks noChangeArrowheads="1"/>
          </p:cNvSpPr>
          <p:nvPr/>
        </p:nvSpPr>
        <p:spPr bwMode="auto">
          <a:xfrm>
            <a:off x="3429000" y="4114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100" name="Group 102"/>
          <p:cNvGrpSpPr>
            <a:grpSpLocks/>
          </p:cNvGrpSpPr>
          <p:nvPr/>
        </p:nvGrpSpPr>
        <p:grpSpPr bwMode="auto">
          <a:xfrm>
            <a:off x="685800" y="3657600"/>
            <a:ext cx="4114800" cy="457200"/>
            <a:chOff x="1728" y="432"/>
            <a:chExt cx="2592" cy="288"/>
          </a:xfrm>
        </p:grpSpPr>
        <p:sp>
          <p:nvSpPr>
            <p:cNvPr id="44153" name="Rectangle 103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4" name="Rectangle 104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5" name="Rectangle 105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6" name="Rectangle 106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7" name="Rectangle 107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8" name="Rectangle 108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9" name="Rectangle 109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0" name="Rectangle 110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61" name="Rectangle 111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01" name="Rectangle 112"/>
          <p:cNvSpPr>
            <a:spLocks noChangeArrowheads="1"/>
          </p:cNvSpPr>
          <p:nvPr/>
        </p:nvSpPr>
        <p:spPr bwMode="auto">
          <a:xfrm>
            <a:off x="2057400" y="3657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2" name="Rectangle 113"/>
          <p:cNvSpPr>
            <a:spLocks noChangeArrowheads="1"/>
          </p:cNvSpPr>
          <p:nvPr/>
        </p:nvSpPr>
        <p:spPr bwMode="auto">
          <a:xfrm>
            <a:off x="1143000" y="3657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3" name="Rectangle 114"/>
          <p:cNvSpPr>
            <a:spLocks noChangeArrowheads="1"/>
          </p:cNvSpPr>
          <p:nvPr/>
        </p:nvSpPr>
        <p:spPr bwMode="auto">
          <a:xfrm>
            <a:off x="2971800" y="3657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4" name="Rectangle 115"/>
          <p:cNvSpPr>
            <a:spLocks noChangeArrowheads="1"/>
          </p:cNvSpPr>
          <p:nvPr/>
        </p:nvSpPr>
        <p:spPr bwMode="auto">
          <a:xfrm>
            <a:off x="3886200" y="3657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105" name="Group 116"/>
          <p:cNvGrpSpPr>
            <a:grpSpLocks/>
          </p:cNvGrpSpPr>
          <p:nvPr/>
        </p:nvGrpSpPr>
        <p:grpSpPr bwMode="auto">
          <a:xfrm>
            <a:off x="685800" y="3200400"/>
            <a:ext cx="4114800" cy="457200"/>
            <a:chOff x="1728" y="432"/>
            <a:chExt cx="2592" cy="288"/>
          </a:xfrm>
        </p:grpSpPr>
        <p:sp>
          <p:nvSpPr>
            <p:cNvPr id="44144" name="Rectangle 117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5" name="Rectangle 118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6" name="Rectangle 119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7" name="Rectangle 120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8" name="Rectangle 121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9" name="Rectangle 122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0" name="Rectangle 123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1" name="Rectangle 124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52" name="Rectangle 125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06" name="Rectangle 126"/>
          <p:cNvSpPr>
            <a:spLocks noChangeArrowheads="1"/>
          </p:cNvSpPr>
          <p:nvPr/>
        </p:nvSpPr>
        <p:spPr bwMode="auto">
          <a:xfrm>
            <a:off x="1600200" y="3200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7" name="Rectangle 127"/>
          <p:cNvSpPr>
            <a:spLocks noChangeArrowheads="1"/>
          </p:cNvSpPr>
          <p:nvPr/>
        </p:nvSpPr>
        <p:spPr bwMode="auto">
          <a:xfrm>
            <a:off x="2514600" y="3200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8" name="Rectangle 128"/>
          <p:cNvSpPr>
            <a:spLocks noChangeArrowheads="1"/>
          </p:cNvSpPr>
          <p:nvPr/>
        </p:nvSpPr>
        <p:spPr bwMode="auto">
          <a:xfrm>
            <a:off x="685800" y="3200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09" name="Rectangle 129"/>
          <p:cNvSpPr>
            <a:spLocks noChangeArrowheads="1"/>
          </p:cNvSpPr>
          <p:nvPr/>
        </p:nvSpPr>
        <p:spPr bwMode="auto">
          <a:xfrm>
            <a:off x="4343400" y="3200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10" name="Rectangle 130"/>
          <p:cNvSpPr>
            <a:spLocks noChangeArrowheads="1"/>
          </p:cNvSpPr>
          <p:nvPr/>
        </p:nvSpPr>
        <p:spPr bwMode="auto">
          <a:xfrm>
            <a:off x="3429000" y="3200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111" name="Group 131"/>
          <p:cNvGrpSpPr>
            <a:grpSpLocks/>
          </p:cNvGrpSpPr>
          <p:nvPr/>
        </p:nvGrpSpPr>
        <p:grpSpPr bwMode="auto">
          <a:xfrm>
            <a:off x="685800" y="2743200"/>
            <a:ext cx="4114800" cy="457200"/>
            <a:chOff x="1728" y="432"/>
            <a:chExt cx="2592" cy="288"/>
          </a:xfrm>
        </p:grpSpPr>
        <p:sp>
          <p:nvSpPr>
            <p:cNvPr id="44135" name="Rectangle 132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6" name="Rectangle 133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7" name="Rectangle 134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8" name="Rectangle 135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9" name="Rectangle 136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0" name="Rectangle 137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1" name="Rectangle 138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2" name="Rectangle 139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43" name="Rectangle 140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12" name="Rectangle 141"/>
          <p:cNvSpPr>
            <a:spLocks noChangeArrowheads="1"/>
          </p:cNvSpPr>
          <p:nvPr/>
        </p:nvSpPr>
        <p:spPr bwMode="auto">
          <a:xfrm>
            <a:off x="1143000" y="2743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13" name="Rectangle 142"/>
          <p:cNvSpPr>
            <a:spLocks noChangeArrowheads="1"/>
          </p:cNvSpPr>
          <p:nvPr/>
        </p:nvSpPr>
        <p:spPr bwMode="auto">
          <a:xfrm>
            <a:off x="2057400" y="2743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14" name="Rectangle 143"/>
          <p:cNvSpPr>
            <a:spLocks noChangeArrowheads="1"/>
          </p:cNvSpPr>
          <p:nvPr/>
        </p:nvSpPr>
        <p:spPr bwMode="auto">
          <a:xfrm>
            <a:off x="2971800" y="2743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15" name="Rectangle 144"/>
          <p:cNvSpPr>
            <a:spLocks noChangeArrowheads="1"/>
          </p:cNvSpPr>
          <p:nvPr/>
        </p:nvSpPr>
        <p:spPr bwMode="auto">
          <a:xfrm>
            <a:off x="3886200" y="2743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721" name="Group 145"/>
          <p:cNvGrpSpPr>
            <a:grpSpLocks/>
          </p:cNvGrpSpPr>
          <p:nvPr/>
        </p:nvGrpSpPr>
        <p:grpSpPr bwMode="auto">
          <a:xfrm>
            <a:off x="5029200" y="2286000"/>
            <a:ext cx="4114800" cy="457200"/>
            <a:chOff x="1728" y="432"/>
            <a:chExt cx="2592" cy="288"/>
          </a:xfrm>
        </p:grpSpPr>
        <p:sp>
          <p:nvSpPr>
            <p:cNvPr id="44126" name="Rectangle 14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27" name="Rectangle 14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28" name="Rectangle 14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29" name="Rectangle 14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0" name="Rectangle 15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1" name="Rectangle 15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2" name="Rectangle 15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3" name="Rectangle 15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4" name="Rectangle 15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117" name="Rectangle 14"/>
          <p:cNvSpPr>
            <a:spLocks noChangeArrowheads="1"/>
          </p:cNvSpPr>
          <p:nvPr/>
        </p:nvSpPr>
        <p:spPr bwMode="auto">
          <a:xfrm>
            <a:off x="16002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18" name="Rectangle 21"/>
          <p:cNvSpPr>
            <a:spLocks noChangeArrowheads="1"/>
          </p:cNvSpPr>
          <p:nvPr/>
        </p:nvSpPr>
        <p:spPr bwMode="auto">
          <a:xfrm>
            <a:off x="25146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19" name="Rectangle 38"/>
          <p:cNvSpPr>
            <a:spLocks noChangeArrowheads="1"/>
          </p:cNvSpPr>
          <p:nvPr/>
        </p:nvSpPr>
        <p:spPr bwMode="auto">
          <a:xfrm>
            <a:off x="6858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20" name="Rectangle 43"/>
          <p:cNvSpPr>
            <a:spLocks noChangeArrowheads="1"/>
          </p:cNvSpPr>
          <p:nvPr/>
        </p:nvSpPr>
        <p:spPr bwMode="auto">
          <a:xfrm>
            <a:off x="34290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21" name="Rectangle 54"/>
          <p:cNvSpPr>
            <a:spLocks noChangeArrowheads="1"/>
          </p:cNvSpPr>
          <p:nvPr/>
        </p:nvSpPr>
        <p:spPr bwMode="auto">
          <a:xfrm>
            <a:off x="43434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25" name="Text Box 159"/>
          <p:cNvSpPr txBox="1">
            <a:spLocks noChangeArrowheads="1"/>
          </p:cNvSpPr>
          <p:nvPr/>
        </p:nvSpPr>
        <p:spPr bwMode="auto">
          <a:xfrm>
            <a:off x="-57150" y="1066800"/>
            <a:ext cx="5619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B050"/>
                </a:solidFill>
              </a:rPr>
              <a:t>Nan</a:t>
            </a:r>
            <a:r>
              <a:rPr lang="en-US" sz="3200" dirty="0" smtClean="0">
                <a:solidFill>
                  <a:srgbClr val="FF0000"/>
                </a:solidFill>
              </a:rPr>
              <a:t> 1   </a:t>
            </a:r>
            <a:r>
              <a:rPr lang="en-US" sz="3200" dirty="0" smtClean="0">
                <a:solidFill>
                  <a:schemeClr val="tx1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  3   </a:t>
            </a:r>
            <a:r>
              <a:rPr lang="en-US" sz="3200" dirty="0" smtClean="0">
                <a:solidFill>
                  <a:schemeClr val="tx1"/>
                </a:solidFill>
              </a:rPr>
              <a:t>4</a:t>
            </a:r>
            <a:r>
              <a:rPr lang="en-US" sz="3200" dirty="0" smtClean="0">
                <a:solidFill>
                  <a:srgbClr val="FF0000"/>
                </a:solidFill>
              </a:rPr>
              <a:t>  5   </a:t>
            </a:r>
            <a:r>
              <a:rPr lang="en-US" sz="3200" dirty="0" smtClean="0">
                <a:solidFill>
                  <a:schemeClr val="tx1"/>
                </a:solidFill>
              </a:rPr>
              <a:t>6</a:t>
            </a:r>
            <a:r>
              <a:rPr lang="en-US" sz="3200" dirty="0" smtClean="0">
                <a:solidFill>
                  <a:srgbClr val="FF0000"/>
                </a:solidFill>
              </a:rPr>
              <a:t>   7  </a:t>
            </a:r>
            <a:r>
              <a:rPr lang="en-US" sz="3200" dirty="0" smtClean="0">
                <a:solidFill>
                  <a:schemeClr val="tx1"/>
                </a:solidFill>
              </a:rPr>
              <a:t>8</a:t>
            </a:r>
            <a:r>
              <a:rPr lang="en-US" sz="3200" dirty="0" smtClean="0">
                <a:solidFill>
                  <a:srgbClr val="FF0000"/>
                </a:solidFill>
              </a:rPr>
              <a:t>  9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36620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2.77457E-6 L -0.475 -2.7745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4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19400" y="3429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62600" y="3429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48200" y="3429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33800" y="3429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191000" y="3886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105400" y="3886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276600" y="3886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362200" y="3886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276600" y="2057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276600" y="1143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8194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819400" y="2514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819400" y="1600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819400" y="1143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562600" y="4343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60198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5626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51054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4648200" y="4343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6482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4191000" y="2971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41910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3733800" y="4343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3733800" y="2514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37338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3276600" y="2971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32766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2362200" y="2971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2362200" y="2057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2362200" y="4800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2362200" y="1143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4191000" y="2057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5105400" y="2057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5562600" y="1600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5562600" y="1143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5105400" y="1143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4648200" y="2514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4648200" y="1600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4648200" y="1143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4191000" y="1143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3733800" y="1600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3733800" y="1143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6019800" y="2057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6019800" y="1143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5562600" y="2514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6019800" y="2971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5105400" y="2971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" name="Group 53"/>
          <p:cNvGrpSpPr>
            <a:grpSpLocks/>
          </p:cNvGrpSpPr>
          <p:nvPr/>
        </p:nvGrpSpPr>
        <p:grpSpPr bwMode="auto">
          <a:xfrm rot="5400000">
            <a:off x="4191000" y="2514600"/>
            <a:ext cx="457200" cy="4114800"/>
            <a:chOff x="4704" y="1440"/>
            <a:chExt cx="288" cy="2592"/>
          </a:xfrm>
        </p:grpSpPr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0198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51054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>
            <a:off x="41910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66"/>
          <p:cNvSpPr>
            <a:spLocks noChangeArrowheads="1"/>
          </p:cNvSpPr>
          <p:nvPr/>
        </p:nvSpPr>
        <p:spPr bwMode="auto">
          <a:xfrm>
            <a:off x="32766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>
            <a:off x="2362200" y="4343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" name="Group 68"/>
          <p:cNvGrpSpPr>
            <a:grpSpLocks/>
          </p:cNvGrpSpPr>
          <p:nvPr/>
        </p:nvGrpSpPr>
        <p:grpSpPr bwMode="auto">
          <a:xfrm rot="5400000">
            <a:off x="4191000" y="2057400"/>
            <a:ext cx="457200" cy="4114800"/>
            <a:chOff x="4704" y="1440"/>
            <a:chExt cx="288" cy="2592"/>
          </a:xfrm>
        </p:grpSpPr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37338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28194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46482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5562600" y="3886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" name="Group 82"/>
          <p:cNvGrpSpPr>
            <a:grpSpLocks/>
          </p:cNvGrpSpPr>
          <p:nvPr/>
        </p:nvGrpSpPr>
        <p:grpSpPr bwMode="auto">
          <a:xfrm>
            <a:off x="2362200" y="3429000"/>
            <a:ext cx="4114800" cy="457200"/>
            <a:chOff x="1728" y="432"/>
            <a:chExt cx="2592" cy="288"/>
          </a:xfrm>
        </p:grpSpPr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60198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41910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94"/>
          <p:cNvSpPr>
            <a:spLocks noChangeArrowheads="1"/>
          </p:cNvSpPr>
          <p:nvPr/>
        </p:nvSpPr>
        <p:spPr bwMode="auto">
          <a:xfrm>
            <a:off x="32766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95"/>
          <p:cNvSpPr>
            <a:spLocks noChangeArrowheads="1"/>
          </p:cNvSpPr>
          <p:nvPr/>
        </p:nvSpPr>
        <p:spPr bwMode="auto">
          <a:xfrm>
            <a:off x="23622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5105400" y="3429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" name="Group 97"/>
          <p:cNvGrpSpPr>
            <a:grpSpLocks/>
          </p:cNvGrpSpPr>
          <p:nvPr/>
        </p:nvGrpSpPr>
        <p:grpSpPr bwMode="auto">
          <a:xfrm>
            <a:off x="2362200" y="2971800"/>
            <a:ext cx="4114800" cy="457200"/>
            <a:chOff x="1728" y="432"/>
            <a:chExt cx="2592" cy="288"/>
          </a:xfrm>
        </p:grpSpPr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" name="Rectangle 107"/>
          <p:cNvSpPr>
            <a:spLocks noChangeArrowheads="1"/>
          </p:cNvSpPr>
          <p:nvPr/>
        </p:nvSpPr>
        <p:spPr bwMode="auto">
          <a:xfrm>
            <a:off x="37338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Rectangle 108"/>
          <p:cNvSpPr>
            <a:spLocks noChangeArrowheads="1"/>
          </p:cNvSpPr>
          <p:nvPr/>
        </p:nvSpPr>
        <p:spPr bwMode="auto">
          <a:xfrm>
            <a:off x="28194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109"/>
          <p:cNvSpPr>
            <a:spLocks noChangeArrowheads="1"/>
          </p:cNvSpPr>
          <p:nvPr/>
        </p:nvSpPr>
        <p:spPr bwMode="auto">
          <a:xfrm>
            <a:off x="46482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Rectangle 110"/>
          <p:cNvSpPr>
            <a:spLocks noChangeArrowheads="1"/>
          </p:cNvSpPr>
          <p:nvPr/>
        </p:nvSpPr>
        <p:spPr bwMode="auto">
          <a:xfrm>
            <a:off x="5562600" y="2971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1" name="Group 111"/>
          <p:cNvGrpSpPr>
            <a:grpSpLocks/>
          </p:cNvGrpSpPr>
          <p:nvPr/>
        </p:nvGrpSpPr>
        <p:grpSpPr bwMode="auto">
          <a:xfrm>
            <a:off x="2362200" y="2514600"/>
            <a:ext cx="4114800" cy="457200"/>
            <a:chOff x="1728" y="432"/>
            <a:chExt cx="2592" cy="288"/>
          </a:xfrm>
        </p:grpSpPr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" name="Rectangle 121"/>
          <p:cNvSpPr>
            <a:spLocks noChangeArrowheads="1"/>
          </p:cNvSpPr>
          <p:nvPr/>
        </p:nvSpPr>
        <p:spPr bwMode="auto">
          <a:xfrm>
            <a:off x="32766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Rectangle 122"/>
          <p:cNvSpPr>
            <a:spLocks noChangeArrowheads="1"/>
          </p:cNvSpPr>
          <p:nvPr/>
        </p:nvSpPr>
        <p:spPr bwMode="auto">
          <a:xfrm>
            <a:off x="41910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Rectangle 123"/>
          <p:cNvSpPr>
            <a:spLocks noChangeArrowheads="1"/>
          </p:cNvSpPr>
          <p:nvPr/>
        </p:nvSpPr>
        <p:spPr bwMode="auto">
          <a:xfrm>
            <a:off x="23622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124"/>
          <p:cNvSpPr>
            <a:spLocks noChangeArrowheads="1"/>
          </p:cNvSpPr>
          <p:nvPr/>
        </p:nvSpPr>
        <p:spPr bwMode="auto">
          <a:xfrm>
            <a:off x="60198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Rectangle 125"/>
          <p:cNvSpPr>
            <a:spLocks noChangeArrowheads="1"/>
          </p:cNvSpPr>
          <p:nvPr/>
        </p:nvSpPr>
        <p:spPr bwMode="auto">
          <a:xfrm>
            <a:off x="5105400" y="2514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" name="Group 126"/>
          <p:cNvGrpSpPr>
            <a:grpSpLocks/>
          </p:cNvGrpSpPr>
          <p:nvPr/>
        </p:nvGrpSpPr>
        <p:grpSpPr bwMode="auto">
          <a:xfrm>
            <a:off x="2362200" y="2057400"/>
            <a:ext cx="4114800" cy="457200"/>
            <a:chOff x="1728" y="432"/>
            <a:chExt cx="2592" cy="288"/>
          </a:xfrm>
        </p:grpSpPr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132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134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135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" name="Rectangle 136"/>
          <p:cNvSpPr>
            <a:spLocks noChangeArrowheads="1"/>
          </p:cNvSpPr>
          <p:nvPr/>
        </p:nvSpPr>
        <p:spPr bwMode="auto">
          <a:xfrm>
            <a:off x="28194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Rectangle 137"/>
          <p:cNvSpPr>
            <a:spLocks noChangeArrowheads="1"/>
          </p:cNvSpPr>
          <p:nvPr/>
        </p:nvSpPr>
        <p:spPr bwMode="auto">
          <a:xfrm>
            <a:off x="37338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138"/>
          <p:cNvSpPr>
            <a:spLocks noChangeArrowheads="1"/>
          </p:cNvSpPr>
          <p:nvPr/>
        </p:nvSpPr>
        <p:spPr bwMode="auto">
          <a:xfrm>
            <a:off x="46482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139"/>
          <p:cNvSpPr>
            <a:spLocks noChangeArrowheads="1"/>
          </p:cNvSpPr>
          <p:nvPr/>
        </p:nvSpPr>
        <p:spPr bwMode="auto">
          <a:xfrm>
            <a:off x="5562600" y="2057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" name="Group 140"/>
          <p:cNvGrpSpPr>
            <a:grpSpLocks/>
          </p:cNvGrpSpPr>
          <p:nvPr/>
        </p:nvGrpSpPr>
        <p:grpSpPr bwMode="auto">
          <a:xfrm>
            <a:off x="2362200" y="1600200"/>
            <a:ext cx="4114800" cy="457200"/>
            <a:chOff x="1728" y="432"/>
            <a:chExt cx="2592" cy="288"/>
          </a:xfrm>
        </p:grpSpPr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142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143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144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45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146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148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149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" name="Rectangle 150"/>
          <p:cNvSpPr>
            <a:spLocks noChangeArrowheads="1"/>
          </p:cNvSpPr>
          <p:nvPr/>
        </p:nvSpPr>
        <p:spPr bwMode="auto">
          <a:xfrm>
            <a:off x="3276600" y="1600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Rectangle 151"/>
          <p:cNvSpPr>
            <a:spLocks noChangeArrowheads="1"/>
          </p:cNvSpPr>
          <p:nvPr/>
        </p:nvSpPr>
        <p:spPr bwMode="auto">
          <a:xfrm>
            <a:off x="4191000" y="1600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Rectangle 152"/>
          <p:cNvSpPr>
            <a:spLocks noChangeArrowheads="1"/>
          </p:cNvSpPr>
          <p:nvPr/>
        </p:nvSpPr>
        <p:spPr bwMode="auto">
          <a:xfrm>
            <a:off x="2362200" y="1600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Rectangle 153"/>
          <p:cNvSpPr>
            <a:spLocks noChangeArrowheads="1"/>
          </p:cNvSpPr>
          <p:nvPr/>
        </p:nvSpPr>
        <p:spPr bwMode="auto">
          <a:xfrm>
            <a:off x="5105400" y="1600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Rectangle 154"/>
          <p:cNvSpPr>
            <a:spLocks noChangeArrowheads="1"/>
          </p:cNvSpPr>
          <p:nvPr/>
        </p:nvSpPr>
        <p:spPr bwMode="auto">
          <a:xfrm>
            <a:off x="6019800" y="1600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5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8" grpId="0" animBg="1"/>
      <p:bldP spid="79" grpId="0" animBg="1"/>
      <p:bldP spid="80" grpId="0" animBg="1"/>
      <p:bldP spid="8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07" grpId="0" animBg="1"/>
      <p:bldP spid="108" grpId="0" animBg="1"/>
      <p:bldP spid="109" grpId="0" animBg="1"/>
      <p:bldP spid="11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36" grpId="0" animBg="1"/>
      <p:bldP spid="137" grpId="0" animBg="1"/>
      <p:bldP spid="138" grpId="0" animBg="1"/>
      <p:bldP spid="13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67400" y="1512498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Đây là vật gì?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262134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Đồ dùng này được làm bằng vật liệu gì?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BACKROUND\0089a-785381-1368793125_50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2" y="1265265"/>
            <a:ext cx="5308600" cy="453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800600" y="2097273"/>
            <a:ext cx="1066800" cy="87452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4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7620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35052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25908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1676400" y="45720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21336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39624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Rectangle 10"/>
          <p:cNvSpPr>
            <a:spLocks noChangeArrowheads="1"/>
          </p:cNvSpPr>
          <p:nvPr/>
        </p:nvSpPr>
        <p:spPr bwMode="auto">
          <a:xfrm>
            <a:off x="30480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Rectangle 11"/>
          <p:cNvSpPr>
            <a:spLocks noChangeArrowheads="1"/>
          </p:cNvSpPr>
          <p:nvPr/>
        </p:nvSpPr>
        <p:spPr bwMode="auto">
          <a:xfrm>
            <a:off x="12192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12"/>
          <p:cNvSpPr>
            <a:spLocks noChangeArrowheads="1"/>
          </p:cNvSpPr>
          <p:nvPr/>
        </p:nvSpPr>
        <p:spPr bwMode="auto">
          <a:xfrm>
            <a:off x="304800" y="5029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13"/>
          <p:cNvSpPr>
            <a:spLocks noChangeArrowheads="1"/>
          </p:cNvSpPr>
          <p:nvPr/>
        </p:nvSpPr>
        <p:spPr bwMode="auto">
          <a:xfrm>
            <a:off x="12192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Rectangle 14"/>
          <p:cNvSpPr>
            <a:spLocks noChangeArrowheads="1"/>
          </p:cNvSpPr>
          <p:nvPr/>
        </p:nvSpPr>
        <p:spPr bwMode="auto">
          <a:xfrm>
            <a:off x="12192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Rectangle 15"/>
          <p:cNvSpPr>
            <a:spLocks noChangeArrowheads="1"/>
          </p:cNvSpPr>
          <p:nvPr/>
        </p:nvSpPr>
        <p:spPr bwMode="auto">
          <a:xfrm>
            <a:off x="7620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Rectangle 16"/>
          <p:cNvSpPr>
            <a:spLocks noChangeArrowheads="1"/>
          </p:cNvSpPr>
          <p:nvPr/>
        </p:nvSpPr>
        <p:spPr bwMode="auto">
          <a:xfrm>
            <a:off x="762000" y="5943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Rectangle 17"/>
          <p:cNvSpPr>
            <a:spLocks noChangeArrowheads="1"/>
          </p:cNvSpPr>
          <p:nvPr/>
        </p:nvSpPr>
        <p:spPr bwMode="auto">
          <a:xfrm>
            <a:off x="7620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Rectangle 18"/>
          <p:cNvSpPr>
            <a:spLocks noChangeArrowheads="1"/>
          </p:cNvSpPr>
          <p:nvPr/>
        </p:nvSpPr>
        <p:spPr bwMode="auto">
          <a:xfrm>
            <a:off x="7620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19"/>
          <p:cNvSpPr>
            <a:spLocks noChangeArrowheads="1"/>
          </p:cNvSpPr>
          <p:nvPr/>
        </p:nvSpPr>
        <p:spPr bwMode="auto">
          <a:xfrm>
            <a:off x="7620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Rectangle 20"/>
          <p:cNvSpPr>
            <a:spLocks noChangeArrowheads="1"/>
          </p:cNvSpPr>
          <p:nvPr/>
        </p:nvSpPr>
        <p:spPr bwMode="auto">
          <a:xfrm>
            <a:off x="35052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Rectangle 21"/>
          <p:cNvSpPr>
            <a:spLocks noChangeArrowheads="1"/>
          </p:cNvSpPr>
          <p:nvPr/>
        </p:nvSpPr>
        <p:spPr bwMode="auto">
          <a:xfrm>
            <a:off x="3962400" y="5943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Rectangle 22"/>
          <p:cNvSpPr>
            <a:spLocks noChangeArrowheads="1"/>
          </p:cNvSpPr>
          <p:nvPr/>
        </p:nvSpPr>
        <p:spPr bwMode="auto">
          <a:xfrm>
            <a:off x="3505200" y="5943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Rectangle 23"/>
          <p:cNvSpPr>
            <a:spLocks noChangeArrowheads="1"/>
          </p:cNvSpPr>
          <p:nvPr/>
        </p:nvSpPr>
        <p:spPr bwMode="auto">
          <a:xfrm>
            <a:off x="3048000" y="5943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Rectangle 24"/>
          <p:cNvSpPr>
            <a:spLocks noChangeArrowheads="1"/>
          </p:cNvSpPr>
          <p:nvPr/>
        </p:nvSpPr>
        <p:spPr bwMode="auto">
          <a:xfrm>
            <a:off x="25908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Rectangle 25"/>
          <p:cNvSpPr>
            <a:spLocks noChangeArrowheads="1"/>
          </p:cNvSpPr>
          <p:nvPr/>
        </p:nvSpPr>
        <p:spPr bwMode="auto">
          <a:xfrm>
            <a:off x="2590800" y="5943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Rectangle 26"/>
          <p:cNvSpPr>
            <a:spLocks noChangeArrowheads="1"/>
          </p:cNvSpPr>
          <p:nvPr/>
        </p:nvSpPr>
        <p:spPr bwMode="auto">
          <a:xfrm>
            <a:off x="21336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Rectangle 27"/>
          <p:cNvSpPr>
            <a:spLocks noChangeArrowheads="1"/>
          </p:cNvSpPr>
          <p:nvPr/>
        </p:nvSpPr>
        <p:spPr bwMode="auto">
          <a:xfrm>
            <a:off x="2133600" y="5943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Rectangle 28"/>
          <p:cNvSpPr>
            <a:spLocks noChangeArrowheads="1"/>
          </p:cNvSpPr>
          <p:nvPr/>
        </p:nvSpPr>
        <p:spPr bwMode="auto">
          <a:xfrm>
            <a:off x="1676400" y="5486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Rectangle 29"/>
          <p:cNvSpPr>
            <a:spLocks noChangeArrowheads="1"/>
          </p:cNvSpPr>
          <p:nvPr/>
        </p:nvSpPr>
        <p:spPr bwMode="auto">
          <a:xfrm>
            <a:off x="16764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Rectangle 30"/>
          <p:cNvSpPr>
            <a:spLocks noChangeArrowheads="1"/>
          </p:cNvSpPr>
          <p:nvPr/>
        </p:nvSpPr>
        <p:spPr bwMode="auto">
          <a:xfrm>
            <a:off x="1676400" y="5943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Rectangle 31"/>
          <p:cNvSpPr>
            <a:spLocks noChangeArrowheads="1"/>
          </p:cNvSpPr>
          <p:nvPr/>
        </p:nvSpPr>
        <p:spPr bwMode="auto">
          <a:xfrm>
            <a:off x="12192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Rectangle 32"/>
          <p:cNvSpPr>
            <a:spLocks noChangeArrowheads="1"/>
          </p:cNvSpPr>
          <p:nvPr/>
        </p:nvSpPr>
        <p:spPr bwMode="auto">
          <a:xfrm>
            <a:off x="1219200" y="5943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Rectangle 33"/>
          <p:cNvSpPr>
            <a:spLocks noChangeArrowheads="1"/>
          </p:cNvSpPr>
          <p:nvPr/>
        </p:nvSpPr>
        <p:spPr bwMode="auto">
          <a:xfrm>
            <a:off x="3048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Rectangle 34"/>
          <p:cNvSpPr>
            <a:spLocks noChangeArrowheads="1"/>
          </p:cNvSpPr>
          <p:nvPr/>
        </p:nvSpPr>
        <p:spPr bwMode="auto">
          <a:xfrm>
            <a:off x="3048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Rectangle 35"/>
          <p:cNvSpPr>
            <a:spLocks noChangeArrowheads="1"/>
          </p:cNvSpPr>
          <p:nvPr/>
        </p:nvSpPr>
        <p:spPr bwMode="auto">
          <a:xfrm>
            <a:off x="304800" y="5943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Rectangle 36"/>
          <p:cNvSpPr>
            <a:spLocks noChangeArrowheads="1"/>
          </p:cNvSpPr>
          <p:nvPr/>
        </p:nvSpPr>
        <p:spPr bwMode="auto">
          <a:xfrm>
            <a:off x="3048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Rectangle 37"/>
          <p:cNvSpPr>
            <a:spLocks noChangeArrowheads="1"/>
          </p:cNvSpPr>
          <p:nvPr/>
        </p:nvSpPr>
        <p:spPr bwMode="auto">
          <a:xfrm>
            <a:off x="21336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2" name="Rectangle 38"/>
          <p:cNvSpPr>
            <a:spLocks noChangeArrowheads="1"/>
          </p:cNvSpPr>
          <p:nvPr/>
        </p:nvSpPr>
        <p:spPr bwMode="auto">
          <a:xfrm>
            <a:off x="30480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3" name="Rectangle 39"/>
          <p:cNvSpPr>
            <a:spLocks noChangeArrowheads="1"/>
          </p:cNvSpPr>
          <p:nvPr/>
        </p:nvSpPr>
        <p:spPr bwMode="auto">
          <a:xfrm>
            <a:off x="35052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4" name="Rectangle 40"/>
          <p:cNvSpPr>
            <a:spLocks noChangeArrowheads="1"/>
          </p:cNvSpPr>
          <p:nvPr/>
        </p:nvSpPr>
        <p:spPr bwMode="auto">
          <a:xfrm>
            <a:off x="35052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95" name="Rectangle 41"/>
          <p:cNvSpPr>
            <a:spLocks noChangeArrowheads="1"/>
          </p:cNvSpPr>
          <p:nvPr/>
        </p:nvSpPr>
        <p:spPr bwMode="auto">
          <a:xfrm>
            <a:off x="30480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96" name="Rectangle 42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7" name="Rectangle 43"/>
          <p:cNvSpPr>
            <a:spLocks noChangeArrowheads="1"/>
          </p:cNvSpPr>
          <p:nvPr/>
        </p:nvSpPr>
        <p:spPr bwMode="auto">
          <a:xfrm>
            <a:off x="25908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8" name="Rectangle 44"/>
          <p:cNvSpPr>
            <a:spLocks noChangeArrowheads="1"/>
          </p:cNvSpPr>
          <p:nvPr/>
        </p:nvSpPr>
        <p:spPr bwMode="auto">
          <a:xfrm>
            <a:off x="25908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99" name="Rectangle 45"/>
          <p:cNvSpPr>
            <a:spLocks noChangeArrowheads="1"/>
          </p:cNvSpPr>
          <p:nvPr/>
        </p:nvSpPr>
        <p:spPr bwMode="auto">
          <a:xfrm>
            <a:off x="21336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00" name="Rectangle 46"/>
          <p:cNvSpPr>
            <a:spLocks noChangeArrowheads="1"/>
          </p:cNvSpPr>
          <p:nvPr/>
        </p:nvSpPr>
        <p:spPr bwMode="auto">
          <a:xfrm>
            <a:off x="1676400" y="27432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1" name="Rectangle 47"/>
          <p:cNvSpPr>
            <a:spLocks noChangeArrowheads="1"/>
          </p:cNvSpPr>
          <p:nvPr/>
        </p:nvSpPr>
        <p:spPr bwMode="auto">
          <a:xfrm>
            <a:off x="16764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02" name="Rectangle 48"/>
          <p:cNvSpPr>
            <a:spLocks noChangeArrowheads="1"/>
          </p:cNvSpPr>
          <p:nvPr/>
        </p:nvSpPr>
        <p:spPr bwMode="auto">
          <a:xfrm>
            <a:off x="3962400" y="32004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3" name="Rectangle 49"/>
          <p:cNvSpPr>
            <a:spLocks noChangeArrowheads="1"/>
          </p:cNvSpPr>
          <p:nvPr/>
        </p:nvSpPr>
        <p:spPr bwMode="auto">
          <a:xfrm>
            <a:off x="3962400" y="2286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04" name="Rectangle 50"/>
          <p:cNvSpPr>
            <a:spLocks noChangeArrowheads="1"/>
          </p:cNvSpPr>
          <p:nvPr/>
        </p:nvSpPr>
        <p:spPr bwMode="auto">
          <a:xfrm>
            <a:off x="3505200" y="36576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5" name="Rectangle 51"/>
          <p:cNvSpPr>
            <a:spLocks noChangeArrowheads="1"/>
          </p:cNvSpPr>
          <p:nvPr/>
        </p:nvSpPr>
        <p:spPr bwMode="auto">
          <a:xfrm>
            <a:off x="39624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06" name="Rectangle 52"/>
          <p:cNvSpPr>
            <a:spLocks noChangeArrowheads="1"/>
          </p:cNvSpPr>
          <p:nvPr/>
        </p:nvSpPr>
        <p:spPr bwMode="auto">
          <a:xfrm>
            <a:off x="3048000" y="4114800"/>
            <a:ext cx="4572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07" name="Group 53"/>
          <p:cNvGrpSpPr>
            <a:grpSpLocks/>
          </p:cNvGrpSpPr>
          <p:nvPr/>
        </p:nvGrpSpPr>
        <p:grpSpPr bwMode="auto">
          <a:xfrm rot="5400000">
            <a:off x="2133600" y="3657600"/>
            <a:ext cx="457200" cy="4114800"/>
            <a:chOff x="4704" y="1440"/>
            <a:chExt cx="288" cy="2592"/>
          </a:xfrm>
        </p:grpSpPr>
        <p:sp>
          <p:nvSpPr>
            <p:cNvPr id="45302" name="Rectangle 54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3" name="Rectangle 55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4" name="Rectangle 56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5" name="Rectangle 57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6" name="Rectangle 58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7" name="Rectangle 59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8" name="Rectangle 60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9" name="Rectangle 61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10" name="Rectangle 62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08" name="Rectangle 63"/>
          <p:cNvSpPr>
            <a:spLocks noChangeArrowheads="1"/>
          </p:cNvSpPr>
          <p:nvPr/>
        </p:nvSpPr>
        <p:spPr bwMode="auto">
          <a:xfrm>
            <a:off x="39624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09" name="Rectangle 64"/>
          <p:cNvSpPr>
            <a:spLocks noChangeArrowheads="1"/>
          </p:cNvSpPr>
          <p:nvPr/>
        </p:nvSpPr>
        <p:spPr bwMode="auto">
          <a:xfrm>
            <a:off x="30480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Rectangle 65"/>
          <p:cNvSpPr>
            <a:spLocks noChangeArrowheads="1"/>
          </p:cNvSpPr>
          <p:nvPr/>
        </p:nvSpPr>
        <p:spPr bwMode="auto">
          <a:xfrm>
            <a:off x="21336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11" name="Rectangle 66"/>
          <p:cNvSpPr>
            <a:spLocks noChangeArrowheads="1"/>
          </p:cNvSpPr>
          <p:nvPr/>
        </p:nvSpPr>
        <p:spPr bwMode="auto">
          <a:xfrm>
            <a:off x="12192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12" name="Rectangle 67"/>
          <p:cNvSpPr>
            <a:spLocks noChangeArrowheads="1"/>
          </p:cNvSpPr>
          <p:nvPr/>
        </p:nvSpPr>
        <p:spPr bwMode="auto">
          <a:xfrm>
            <a:off x="304800" y="5486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13" name="Group 68"/>
          <p:cNvGrpSpPr>
            <a:grpSpLocks/>
          </p:cNvGrpSpPr>
          <p:nvPr/>
        </p:nvGrpSpPr>
        <p:grpSpPr bwMode="auto">
          <a:xfrm rot="5400000">
            <a:off x="2133600" y="3200400"/>
            <a:ext cx="457200" cy="4114800"/>
            <a:chOff x="4704" y="1440"/>
            <a:chExt cx="288" cy="2592"/>
          </a:xfrm>
        </p:grpSpPr>
        <p:sp>
          <p:nvSpPr>
            <p:cNvPr id="45293" name="Rectangle 69"/>
            <p:cNvSpPr>
              <a:spLocks noChangeArrowheads="1"/>
            </p:cNvSpPr>
            <p:nvPr/>
          </p:nvSpPr>
          <p:spPr bwMode="auto">
            <a:xfrm>
              <a:off x="4704" y="288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4" name="Rectangle 70"/>
            <p:cNvSpPr>
              <a:spLocks noChangeArrowheads="1"/>
            </p:cNvSpPr>
            <p:nvPr/>
          </p:nvSpPr>
          <p:spPr bwMode="auto">
            <a:xfrm>
              <a:off x="4704" y="316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5" name="Rectangle 71"/>
            <p:cNvSpPr>
              <a:spLocks noChangeArrowheads="1"/>
            </p:cNvSpPr>
            <p:nvPr/>
          </p:nvSpPr>
          <p:spPr bwMode="auto">
            <a:xfrm>
              <a:off x="4704" y="345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6" name="Rectangle 72"/>
            <p:cNvSpPr>
              <a:spLocks noChangeArrowheads="1"/>
            </p:cNvSpPr>
            <p:nvPr/>
          </p:nvSpPr>
          <p:spPr bwMode="auto">
            <a:xfrm>
              <a:off x="4704" y="374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7" name="Rectangle 73"/>
            <p:cNvSpPr>
              <a:spLocks noChangeArrowheads="1"/>
            </p:cNvSpPr>
            <p:nvPr/>
          </p:nvSpPr>
          <p:spPr bwMode="auto">
            <a:xfrm>
              <a:off x="4704" y="2016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8" name="Rectangle 74"/>
            <p:cNvSpPr>
              <a:spLocks noChangeArrowheads="1"/>
            </p:cNvSpPr>
            <p:nvPr/>
          </p:nvSpPr>
          <p:spPr bwMode="auto">
            <a:xfrm>
              <a:off x="4704" y="1440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9" name="Rectangle 75"/>
            <p:cNvSpPr>
              <a:spLocks noChangeArrowheads="1"/>
            </p:cNvSpPr>
            <p:nvPr/>
          </p:nvSpPr>
          <p:spPr bwMode="auto">
            <a:xfrm>
              <a:off x="4704" y="172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0" name="Rectangle 76"/>
            <p:cNvSpPr>
              <a:spLocks noChangeArrowheads="1"/>
            </p:cNvSpPr>
            <p:nvPr/>
          </p:nvSpPr>
          <p:spPr bwMode="auto">
            <a:xfrm>
              <a:off x="4704" y="2304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01" name="Rectangle 77"/>
            <p:cNvSpPr>
              <a:spLocks noChangeArrowheads="1"/>
            </p:cNvSpPr>
            <p:nvPr/>
          </p:nvSpPr>
          <p:spPr bwMode="auto">
            <a:xfrm>
              <a:off x="4704" y="25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14" name="Rectangle 78"/>
          <p:cNvSpPr>
            <a:spLocks noChangeArrowheads="1"/>
          </p:cNvSpPr>
          <p:nvPr/>
        </p:nvSpPr>
        <p:spPr bwMode="auto">
          <a:xfrm>
            <a:off x="1676400" y="5029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15" name="Rectangle 79"/>
          <p:cNvSpPr>
            <a:spLocks noChangeArrowheads="1"/>
          </p:cNvSpPr>
          <p:nvPr/>
        </p:nvSpPr>
        <p:spPr bwMode="auto">
          <a:xfrm>
            <a:off x="762000" y="5029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16" name="Rectangle 80"/>
          <p:cNvSpPr>
            <a:spLocks noChangeArrowheads="1"/>
          </p:cNvSpPr>
          <p:nvPr/>
        </p:nvSpPr>
        <p:spPr bwMode="auto">
          <a:xfrm>
            <a:off x="2590800" y="5029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17" name="Rectangle 81"/>
          <p:cNvSpPr>
            <a:spLocks noChangeArrowheads="1"/>
          </p:cNvSpPr>
          <p:nvPr/>
        </p:nvSpPr>
        <p:spPr bwMode="auto">
          <a:xfrm>
            <a:off x="3505200" y="5029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18" name="Group 82"/>
          <p:cNvGrpSpPr>
            <a:grpSpLocks/>
          </p:cNvGrpSpPr>
          <p:nvPr/>
        </p:nvGrpSpPr>
        <p:grpSpPr bwMode="auto">
          <a:xfrm>
            <a:off x="304800" y="4572000"/>
            <a:ext cx="4114800" cy="457200"/>
            <a:chOff x="1728" y="432"/>
            <a:chExt cx="2592" cy="288"/>
          </a:xfrm>
        </p:grpSpPr>
        <p:sp>
          <p:nvSpPr>
            <p:cNvPr id="45284" name="Rectangle 83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5" name="Rectangle 84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6" name="Rectangle 85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7" name="Rectangle 86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8" name="Rectangle 87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9" name="Rectangle 88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0" name="Rectangle 89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1" name="Rectangle 90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92" name="Rectangle 91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19" name="Rectangle 92"/>
          <p:cNvSpPr>
            <a:spLocks noChangeArrowheads="1"/>
          </p:cNvSpPr>
          <p:nvPr/>
        </p:nvSpPr>
        <p:spPr bwMode="auto">
          <a:xfrm>
            <a:off x="3962400" y="4572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20" name="Rectangle 93"/>
          <p:cNvSpPr>
            <a:spLocks noChangeArrowheads="1"/>
          </p:cNvSpPr>
          <p:nvPr/>
        </p:nvSpPr>
        <p:spPr bwMode="auto">
          <a:xfrm>
            <a:off x="2133600" y="4572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21" name="Rectangle 94"/>
          <p:cNvSpPr>
            <a:spLocks noChangeArrowheads="1"/>
          </p:cNvSpPr>
          <p:nvPr/>
        </p:nvSpPr>
        <p:spPr bwMode="auto">
          <a:xfrm>
            <a:off x="1219200" y="4572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22" name="Rectangle 95"/>
          <p:cNvSpPr>
            <a:spLocks noChangeArrowheads="1"/>
          </p:cNvSpPr>
          <p:nvPr/>
        </p:nvSpPr>
        <p:spPr bwMode="auto">
          <a:xfrm>
            <a:off x="304800" y="4572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23" name="Rectangle 96"/>
          <p:cNvSpPr>
            <a:spLocks noChangeArrowheads="1"/>
          </p:cNvSpPr>
          <p:nvPr/>
        </p:nvSpPr>
        <p:spPr bwMode="auto">
          <a:xfrm>
            <a:off x="3048000" y="45720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24" name="Group 97"/>
          <p:cNvGrpSpPr>
            <a:grpSpLocks/>
          </p:cNvGrpSpPr>
          <p:nvPr/>
        </p:nvGrpSpPr>
        <p:grpSpPr bwMode="auto">
          <a:xfrm>
            <a:off x="304800" y="4114800"/>
            <a:ext cx="4114800" cy="457200"/>
            <a:chOff x="1728" y="432"/>
            <a:chExt cx="2592" cy="288"/>
          </a:xfrm>
        </p:grpSpPr>
        <p:sp>
          <p:nvSpPr>
            <p:cNvPr id="45275" name="Rectangle 98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6" name="Rectangle 99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7" name="Rectangle 100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8" name="Rectangle 101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9" name="Rectangle 102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0" name="Rectangle 103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1" name="Rectangle 104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2" name="Rectangle 105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83" name="Rectangle 106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25" name="Rectangle 107"/>
          <p:cNvSpPr>
            <a:spLocks noChangeArrowheads="1"/>
          </p:cNvSpPr>
          <p:nvPr/>
        </p:nvSpPr>
        <p:spPr bwMode="auto">
          <a:xfrm>
            <a:off x="1676400" y="4114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26" name="Rectangle 108"/>
          <p:cNvSpPr>
            <a:spLocks noChangeArrowheads="1"/>
          </p:cNvSpPr>
          <p:nvPr/>
        </p:nvSpPr>
        <p:spPr bwMode="auto">
          <a:xfrm>
            <a:off x="762000" y="4114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27" name="Rectangle 109"/>
          <p:cNvSpPr>
            <a:spLocks noChangeArrowheads="1"/>
          </p:cNvSpPr>
          <p:nvPr/>
        </p:nvSpPr>
        <p:spPr bwMode="auto">
          <a:xfrm>
            <a:off x="2590800" y="4114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28" name="Rectangle 110"/>
          <p:cNvSpPr>
            <a:spLocks noChangeArrowheads="1"/>
          </p:cNvSpPr>
          <p:nvPr/>
        </p:nvSpPr>
        <p:spPr bwMode="auto">
          <a:xfrm>
            <a:off x="3505200" y="41148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29" name="Group 111"/>
          <p:cNvGrpSpPr>
            <a:grpSpLocks/>
          </p:cNvGrpSpPr>
          <p:nvPr/>
        </p:nvGrpSpPr>
        <p:grpSpPr bwMode="auto">
          <a:xfrm>
            <a:off x="304800" y="3657600"/>
            <a:ext cx="4114800" cy="457200"/>
            <a:chOff x="1728" y="432"/>
            <a:chExt cx="2592" cy="288"/>
          </a:xfrm>
        </p:grpSpPr>
        <p:sp>
          <p:nvSpPr>
            <p:cNvPr id="45266" name="Rectangle 112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7" name="Rectangle 113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8" name="Rectangle 114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9" name="Rectangle 115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0" name="Rectangle 116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1" name="Rectangle 117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2" name="Rectangle 118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3" name="Rectangle 119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74" name="Rectangle 120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30" name="Rectangle 121"/>
          <p:cNvSpPr>
            <a:spLocks noChangeArrowheads="1"/>
          </p:cNvSpPr>
          <p:nvPr/>
        </p:nvSpPr>
        <p:spPr bwMode="auto">
          <a:xfrm>
            <a:off x="1219200" y="3657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1" name="Rectangle 122"/>
          <p:cNvSpPr>
            <a:spLocks noChangeArrowheads="1"/>
          </p:cNvSpPr>
          <p:nvPr/>
        </p:nvSpPr>
        <p:spPr bwMode="auto">
          <a:xfrm>
            <a:off x="2133600" y="3657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2" name="Rectangle 123"/>
          <p:cNvSpPr>
            <a:spLocks noChangeArrowheads="1"/>
          </p:cNvSpPr>
          <p:nvPr/>
        </p:nvSpPr>
        <p:spPr bwMode="auto">
          <a:xfrm>
            <a:off x="304800" y="3657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3" name="Rectangle 124"/>
          <p:cNvSpPr>
            <a:spLocks noChangeArrowheads="1"/>
          </p:cNvSpPr>
          <p:nvPr/>
        </p:nvSpPr>
        <p:spPr bwMode="auto">
          <a:xfrm>
            <a:off x="3962400" y="3657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4" name="Rectangle 125"/>
          <p:cNvSpPr>
            <a:spLocks noChangeArrowheads="1"/>
          </p:cNvSpPr>
          <p:nvPr/>
        </p:nvSpPr>
        <p:spPr bwMode="auto">
          <a:xfrm>
            <a:off x="3048000" y="36576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35" name="Group 126"/>
          <p:cNvGrpSpPr>
            <a:grpSpLocks/>
          </p:cNvGrpSpPr>
          <p:nvPr/>
        </p:nvGrpSpPr>
        <p:grpSpPr bwMode="auto">
          <a:xfrm>
            <a:off x="304800" y="3200400"/>
            <a:ext cx="4114800" cy="457200"/>
            <a:chOff x="1728" y="432"/>
            <a:chExt cx="2592" cy="288"/>
          </a:xfrm>
        </p:grpSpPr>
        <p:sp>
          <p:nvSpPr>
            <p:cNvPr id="45257" name="Rectangle 127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8" name="Rectangle 128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9" name="Rectangle 129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0" name="Rectangle 130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1" name="Rectangle 131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2" name="Rectangle 132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3" name="Rectangle 133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4" name="Rectangle 134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65" name="Rectangle 135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36" name="Rectangle 136"/>
          <p:cNvSpPr>
            <a:spLocks noChangeArrowheads="1"/>
          </p:cNvSpPr>
          <p:nvPr/>
        </p:nvSpPr>
        <p:spPr bwMode="auto">
          <a:xfrm>
            <a:off x="762000" y="3200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7" name="Rectangle 137"/>
          <p:cNvSpPr>
            <a:spLocks noChangeArrowheads="1"/>
          </p:cNvSpPr>
          <p:nvPr/>
        </p:nvSpPr>
        <p:spPr bwMode="auto">
          <a:xfrm>
            <a:off x="1676400" y="3200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8" name="Rectangle 138"/>
          <p:cNvSpPr>
            <a:spLocks noChangeArrowheads="1"/>
          </p:cNvSpPr>
          <p:nvPr/>
        </p:nvSpPr>
        <p:spPr bwMode="auto">
          <a:xfrm>
            <a:off x="2590800" y="3200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39" name="Rectangle 139"/>
          <p:cNvSpPr>
            <a:spLocks noChangeArrowheads="1"/>
          </p:cNvSpPr>
          <p:nvPr/>
        </p:nvSpPr>
        <p:spPr bwMode="auto">
          <a:xfrm>
            <a:off x="3505200" y="32004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140" name="Group 140"/>
          <p:cNvGrpSpPr>
            <a:grpSpLocks/>
          </p:cNvGrpSpPr>
          <p:nvPr/>
        </p:nvGrpSpPr>
        <p:grpSpPr bwMode="auto">
          <a:xfrm>
            <a:off x="304800" y="2743200"/>
            <a:ext cx="4114800" cy="457200"/>
            <a:chOff x="1728" y="432"/>
            <a:chExt cx="2592" cy="288"/>
          </a:xfrm>
        </p:grpSpPr>
        <p:sp>
          <p:nvSpPr>
            <p:cNvPr id="45248" name="Rectangle 141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9" name="Rectangle 142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0" name="Rectangle 143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1" name="Rectangle 144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2" name="Rectangle 145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3" name="Rectangle 146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4" name="Rectangle 147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5" name="Rectangle 148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6" name="Rectangle 149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141" name="Rectangle 150"/>
          <p:cNvSpPr>
            <a:spLocks noChangeArrowheads="1"/>
          </p:cNvSpPr>
          <p:nvPr/>
        </p:nvSpPr>
        <p:spPr bwMode="auto">
          <a:xfrm>
            <a:off x="1219200" y="2743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42" name="Rectangle 151"/>
          <p:cNvSpPr>
            <a:spLocks noChangeArrowheads="1"/>
          </p:cNvSpPr>
          <p:nvPr/>
        </p:nvSpPr>
        <p:spPr bwMode="auto">
          <a:xfrm>
            <a:off x="2133600" y="2743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43" name="Rectangle 152"/>
          <p:cNvSpPr>
            <a:spLocks noChangeArrowheads="1"/>
          </p:cNvSpPr>
          <p:nvPr/>
        </p:nvSpPr>
        <p:spPr bwMode="auto">
          <a:xfrm>
            <a:off x="304800" y="2743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44" name="Rectangle 153"/>
          <p:cNvSpPr>
            <a:spLocks noChangeArrowheads="1"/>
          </p:cNvSpPr>
          <p:nvPr/>
        </p:nvSpPr>
        <p:spPr bwMode="auto">
          <a:xfrm>
            <a:off x="3048000" y="2743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45" name="Rectangle 154"/>
          <p:cNvSpPr>
            <a:spLocks noChangeArrowheads="1"/>
          </p:cNvSpPr>
          <p:nvPr/>
        </p:nvSpPr>
        <p:spPr bwMode="auto">
          <a:xfrm>
            <a:off x="3962400" y="2743200"/>
            <a:ext cx="4572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765" name="Group 165"/>
          <p:cNvGrpSpPr>
            <a:grpSpLocks/>
          </p:cNvGrpSpPr>
          <p:nvPr/>
        </p:nvGrpSpPr>
        <p:grpSpPr bwMode="auto">
          <a:xfrm rot="5400000">
            <a:off x="5486400" y="4114800"/>
            <a:ext cx="4114800" cy="457200"/>
            <a:chOff x="1728" y="432"/>
            <a:chExt cx="2592" cy="288"/>
          </a:xfrm>
        </p:grpSpPr>
        <p:sp>
          <p:nvSpPr>
            <p:cNvPr id="45239" name="Rectangle 16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0" name="Rectangle 16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1" name="Rectangle 16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2" name="Rectangle 16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3" name="Rectangle 17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4" name="Rectangle 17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5" name="Rectangle 17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6" name="Rectangle 17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7" name="Rectangle 17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75" name="Group 175"/>
          <p:cNvGrpSpPr>
            <a:grpSpLocks/>
          </p:cNvGrpSpPr>
          <p:nvPr/>
        </p:nvGrpSpPr>
        <p:grpSpPr bwMode="auto">
          <a:xfrm>
            <a:off x="4724400" y="2060575"/>
            <a:ext cx="4114800" cy="457200"/>
            <a:chOff x="1728" y="432"/>
            <a:chExt cx="2592" cy="288"/>
          </a:xfrm>
        </p:grpSpPr>
        <p:sp>
          <p:nvSpPr>
            <p:cNvPr id="45230" name="Rectangle 17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1" name="Rectangle 17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2" name="Rectangle 17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3" name="Rectangle 17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4" name="Rectangle 18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5" name="Rectangle 18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6" name="Rectangle 18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7" name="Rectangle 18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8" name="Rectangle 18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85" name="Group 185"/>
          <p:cNvGrpSpPr>
            <a:grpSpLocks/>
          </p:cNvGrpSpPr>
          <p:nvPr/>
        </p:nvGrpSpPr>
        <p:grpSpPr bwMode="auto">
          <a:xfrm rot="5400000">
            <a:off x="6172200" y="3048000"/>
            <a:ext cx="4114800" cy="457200"/>
            <a:chOff x="1728" y="432"/>
            <a:chExt cx="2592" cy="288"/>
          </a:xfrm>
        </p:grpSpPr>
        <p:sp>
          <p:nvSpPr>
            <p:cNvPr id="45221" name="Rectangle 18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2" name="Rectangle 18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3" name="Rectangle 18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4" name="Rectangle 18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5" name="Rectangle 19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6" name="Rectangle 19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7" name="Rectangle 19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8" name="Rectangle 19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9" name="Rectangle 19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755" name="Group 155"/>
          <p:cNvGrpSpPr>
            <a:grpSpLocks/>
          </p:cNvGrpSpPr>
          <p:nvPr/>
        </p:nvGrpSpPr>
        <p:grpSpPr bwMode="auto">
          <a:xfrm rot="10800000">
            <a:off x="4724400" y="2895600"/>
            <a:ext cx="4114800" cy="457200"/>
            <a:chOff x="1728" y="432"/>
            <a:chExt cx="2592" cy="288"/>
          </a:xfrm>
        </p:grpSpPr>
        <p:sp>
          <p:nvSpPr>
            <p:cNvPr id="45212" name="Rectangle 156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3" name="Rectangle 157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4" name="Rectangle 158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5" name="Rectangle 159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6" name="Rectangle 160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7" name="Rectangle 161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8" name="Rectangle 162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9" name="Rectangle 163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0" name="Rectangle 164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98" name="Text Box 198"/>
          <p:cNvSpPr txBox="1">
            <a:spLocks noChangeArrowheads="1"/>
          </p:cNvSpPr>
          <p:nvPr/>
        </p:nvSpPr>
        <p:spPr bwMode="auto">
          <a:xfrm>
            <a:off x="685465" y="457200"/>
            <a:ext cx="7467935" cy="58477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>
                <a:solidFill>
                  <a:schemeClr val="tx1"/>
                </a:solidFill>
              </a:rPr>
              <a:t>Bước 3</a:t>
            </a:r>
            <a:r>
              <a:rPr lang="en-US" sz="3200">
                <a:solidFill>
                  <a:schemeClr val="tx1"/>
                </a:solidFill>
              </a:rPr>
              <a:t>: Dán nẹp chung quanh tấm </a:t>
            </a:r>
            <a:r>
              <a:rPr lang="en-US" sz="3200" smtClean="0">
                <a:solidFill>
                  <a:schemeClr val="tx1"/>
                </a:solidFill>
              </a:rPr>
              <a:t>đan</a:t>
            </a:r>
            <a:r>
              <a:rPr lang="en-US" sz="320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5844" name="Group 244"/>
          <p:cNvGrpSpPr>
            <a:grpSpLocks/>
          </p:cNvGrpSpPr>
          <p:nvPr/>
        </p:nvGrpSpPr>
        <p:grpSpPr bwMode="auto">
          <a:xfrm>
            <a:off x="304800" y="2286000"/>
            <a:ext cx="4191000" cy="4114800"/>
            <a:chOff x="192" y="1432"/>
            <a:chExt cx="2640" cy="2592"/>
          </a:xfrm>
        </p:grpSpPr>
        <p:grpSp>
          <p:nvGrpSpPr>
            <p:cNvPr id="45168" name="Group 200"/>
            <p:cNvGrpSpPr>
              <a:grpSpLocks/>
            </p:cNvGrpSpPr>
            <p:nvPr/>
          </p:nvGrpSpPr>
          <p:grpSpPr bwMode="auto">
            <a:xfrm>
              <a:off x="192" y="1442"/>
              <a:ext cx="2592" cy="288"/>
              <a:chOff x="1728" y="432"/>
              <a:chExt cx="2592" cy="288"/>
            </a:xfrm>
          </p:grpSpPr>
          <p:sp>
            <p:nvSpPr>
              <p:cNvPr id="45203" name="Rectangle 201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4" name="Rectangle 202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5" name="Rectangle 203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6" name="Rectangle 204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7" name="Rectangle 205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8" name="Rectangle 206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9" name="Rectangle 207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0" name="Rectangle 208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1" name="Rectangle 209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169" name="Group 210"/>
            <p:cNvGrpSpPr>
              <a:grpSpLocks/>
            </p:cNvGrpSpPr>
            <p:nvPr/>
          </p:nvGrpSpPr>
          <p:grpSpPr bwMode="auto">
            <a:xfrm>
              <a:off x="192" y="3736"/>
              <a:ext cx="2592" cy="288"/>
              <a:chOff x="672" y="192"/>
              <a:chExt cx="2592" cy="288"/>
            </a:xfrm>
          </p:grpSpPr>
          <p:sp>
            <p:nvSpPr>
              <p:cNvPr id="45194" name="Rectangle 211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5" name="Rectangle 212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6" name="Rectangle 213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7" name="Rectangle 214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8" name="Rectangle 215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9" name="Rectangle 216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0" name="Rectangle 217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1" name="Rectangle 218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2" name="Rectangle 219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170" name="Group 220"/>
            <p:cNvGrpSpPr>
              <a:grpSpLocks/>
            </p:cNvGrpSpPr>
            <p:nvPr/>
          </p:nvGrpSpPr>
          <p:grpSpPr bwMode="auto">
            <a:xfrm rot="5400000">
              <a:off x="-950" y="2584"/>
              <a:ext cx="2592" cy="288"/>
              <a:chOff x="1728" y="432"/>
              <a:chExt cx="2592" cy="288"/>
            </a:xfrm>
          </p:grpSpPr>
          <p:sp>
            <p:nvSpPr>
              <p:cNvPr id="45185" name="Rectangle 221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6" name="Rectangle 222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7" name="Rectangle 223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8" name="Rectangle 224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9" name="Rectangle 225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0" name="Rectangle 226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1" name="Rectangle 227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2" name="Rectangle 228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3" name="Rectangle 229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171" name="Group 230"/>
            <p:cNvGrpSpPr>
              <a:grpSpLocks/>
            </p:cNvGrpSpPr>
            <p:nvPr/>
          </p:nvGrpSpPr>
          <p:grpSpPr bwMode="auto">
            <a:xfrm rot="5400000">
              <a:off x="1344" y="2584"/>
              <a:ext cx="2592" cy="288"/>
              <a:chOff x="1728" y="432"/>
              <a:chExt cx="2592" cy="288"/>
            </a:xfrm>
          </p:grpSpPr>
          <p:sp>
            <p:nvSpPr>
              <p:cNvPr id="45176" name="Rectangle 231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7" name="Rectangle 232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8" name="Rectangle 233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9" name="Rectangle 234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0" name="Rectangle 235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1" name="Rectangle 236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2" name="Rectangle 237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3" name="Rectangle 238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4" name="Rectangle 239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72" name="Text Box 240"/>
            <p:cNvSpPr txBox="1">
              <a:spLocks noChangeArrowheads="1"/>
            </p:cNvSpPr>
            <p:nvPr/>
          </p:nvSpPr>
          <p:spPr bwMode="auto">
            <a:xfrm>
              <a:off x="1159" y="1442"/>
              <a:ext cx="16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Bôi keo dán</a:t>
              </a:r>
            </a:p>
          </p:txBody>
        </p:sp>
        <p:sp>
          <p:nvSpPr>
            <p:cNvPr id="45173" name="Text Box 241"/>
            <p:cNvSpPr txBox="1">
              <a:spLocks noChangeArrowheads="1"/>
            </p:cNvSpPr>
            <p:nvPr/>
          </p:nvSpPr>
          <p:spPr bwMode="auto">
            <a:xfrm>
              <a:off x="1063" y="3737"/>
              <a:ext cx="16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Bôi keo dán</a:t>
              </a:r>
            </a:p>
          </p:txBody>
        </p:sp>
        <p:sp>
          <p:nvSpPr>
            <p:cNvPr id="45174" name="Text Box 242"/>
            <p:cNvSpPr txBox="1">
              <a:spLocks noChangeArrowheads="1"/>
            </p:cNvSpPr>
            <p:nvPr/>
          </p:nvSpPr>
          <p:spPr bwMode="auto">
            <a:xfrm rot="5400000">
              <a:off x="-509" y="3015"/>
              <a:ext cx="16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Bôi keo dán</a:t>
              </a:r>
            </a:p>
          </p:txBody>
        </p:sp>
        <p:sp>
          <p:nvSpPr>
            <p:cNvPr id="45175" name="Text Box 243"/>
            <p:cNvSpPr txBox="1">
              <a:spLocks noChangeArrowheads="1"/>
            </p:cNvSpPr>
            <p:nvPr/>
          </p:nvSpPr>
          <p:spPr bwMode="auto">
            <a:xfrm rot="-5400000">
              <a:off x="1785" y="2250"/>
              <a:ext cx="167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Bôi keo dán</a:t>
              </a:r>
            </a:p>
          </p:txBody>
        </p:sp>
      </p:grpSp>
      <p:grpSp>
        <p:nvGrpSpPr>
          <p:cNvPr id="25857" name="Group 257"/>
          <p:cNvGrpSpPr>
            <a:grpSpLocks/>
          </p:cNvGrpSpPr>
          <p:nvPr/>
        </p:nvGrpSpPr>
        <p:grpSpPr bwMode="auto">
          <a:xfrm rot="2432656">
            <a:off x="4724400" y="1984375"/>
            <a:ext cx="4114800" cy="533400"/>
            <a:chOff x="3168" y="3116"/>
            <a:chExt cx="2592" cy="336"/>
          </a:xfrm>
        </p:grpSpPr>
        <p:grpSp>
          <p:nvGrpSpPr>
            <p:cNvPr id="45157" name="Group 246"/>
            <p:cNvGrpSpPr>
              <a:grpSpLocks/>
            </p:cNvGrpSpPr>
            <p:nvPr/>
          </p:nvGrpSpPr>
          <p:grpSpPr bwMode="auto">
            <a:xfrm rot="8363001">
              <a:off x="3168" y="3164"/>
              <a:ext cx="2592" cy="288"/>
              <a:chOff x="1728" y="432"/>
              <a:chExt cx="2592" cy="288"/>
            </a:xfrm>
          </p:grpSpPr>
          <p:sp>
            <p:nvSpPr>
              <p:cNvPr id="45159" name="Rectangle 247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0" name="Rectangle 248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1" name="Rectangle 249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2" name="Rectangle 250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3" name="Rectangle 251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4" name="Rectangle 252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5" name="Rectangle 253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6" name="Rectangle 254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7" name="Rectangle 255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58" name="Text Box 256"/>
            <p:cNvSpPr txBox="1">
              <a:spLocks noChangeArrowheads="1"/>
            </p:cNvSpPr>
            <p:nvPr/>
          </p:nvSpPr>
          <p:spPr bwMode="auto">
            <a:xfrm rot="-2322898">
              <a:off x="3932" y="3116"/>
              <a:ext cx="11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</a:t>
              </a:r>
              <a:r>
                <a:rPr lang="vi-VN"/>
                <a:t>ô</a:t>
              </a:r>
              <a:r>
                <a:rPr lang="en-US"/>
                <a:t>i keo d</a:t>
              </a:r>
              <a:r>
                <a:rPr lang="vi-VN"/>
                <a:t>á</a:t>
              </a:r>
              <a:r>
                <a:rPr lang="en-US"/>
                <a:t>n</a:t>
              </a:r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7256006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1000"/>
                                        <p:tgtEl>
                                          <p:spTgt spid="2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5" presetClass="path" presetSubtype="0" accel="10000" decel="1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3.7037E-6 L -0.48229 0.03333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5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15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84167 0.15555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5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83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48334 0.44444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25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15607E-6 L -0.36667 -1.15607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25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9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5"/>
          <p:cNvGrpSpPr>
            <a:grpSpLocks/>
          </p:cNvGrpSpPr>
          <p:nvPr/>
        </p:nvGrpSpPr>
        <p:grpSpPr bwMode="auto">
          <a:xfrm>
            <a:off x="2133600" y="1200320"/>
            <a:ext cx="5285969" cy="5048080"/>
            <a:chOff x="2976" y="1440"/>
            <a:chExt cx="2592" cy="2592"/>
          </a:xfrm>
        </p:grpSpPr>
        <p:grpSp>
          <p:nvGrpSpPr>
            <p:cNvPr id="5" name="Group 946"/>
            <p:cNvGrpSpPr>
              <a:grpSpLocks/>
            </p:cNvGrpSpPr>
            <p:nvPr/>
          </p:nvGrpSpPr>
          <p:grpSpPr bwMode="auto">
            <a:xfrm>
              <a:off x="2976" y="1440"/>
              <a:ext cx="2592" cy="2592"/>
              <a:chOff x="1488" y="1440"/>
              <a:chExt cx="2592" cy="2592"/>
            </a:xfrm>
          </p:grpSpPr>
          <p:sp>
            <p:nvSpPr>
              <p:cNvPr id="46" name="Rectangle 947"/>
              <p:cNvSpPr>
                <a:spLocks noChangeArrowheads="1"/>
              </p:cNvSpPr>
              <p:nvPr/>
            </p:nvSpPr>
            <p:spPr bwMode="auto">
              <a:xfrm>
                <a:off x="1776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948"/>
              <p:cNvSpPr>
                <a:spLocks noChangeArrowheads="1"/>
              </p:cNvSpPr>
              <p:nvPr/>
            </p:nvSpPr>
            <p:spPr bwMode="auto">
              <a:xfrm>
                <a:off x="3504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949"/>
              <p:cNvSpPr>
                <a:spLocks noChangeArrowheads="1"/>
              </p:cNvSpPr>
              <p:nvPr/>
            </p:nvSpPr>
            <p:spPr bwMode="auto">
              <a:xfrm>
                <a:off x="2928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950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951"/>
              <p:cNvSpPr>
                <a:spLocks noChangeArrowheads="1"/>
              </p:cNvSpPr>
              <p:nvPr/>
            </p:nvSpPr>
            <p:spPr bwMode="auto">
              <a:xfrm>
                <a:off x="2640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952"/>
              <p:cNvSpPr>
                <a:spLocks noChangeArrowheads="1"/>
              </p:cNvSpPr>
              <p:nvPr/>
            </p:nvSpPr>
            <p:spPr bwMode="auto">
              <a:xfrm>
                <a:off x="3792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953"/>
              <p:cNvSpPr>
                <a:spLocks noChangeArrowheads="1"/>
              </p:cNvSpPr>
              <p:nvPr/>
            </p:nvSpPr>
            <p:spPr bwMode="auto">
              <a:xfrm>
                <a:off x="3216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954"/>
              <p:cNvSpPr>
                <a:spLocks noChangeArrowheads="1"/>
              </p:cNvSpPr>
              <p:nvPr/>
            </p:nvSpPr>
            <p:spPr bwMode="auto">
              <a:xfrm>
                <a:off x="2064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955"/>
              <p:cNvSpPr>
                <a:spLocks noChangeArrowheads="1"/>
              </p:cNvSpPr>
              <p:nvPr/>
            </p:nvSpPr>
            <p:spPr bwMode="auto">
              <a:xfrm>
                <a:off x="1488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956"/>
              <p:cNvSpPr>
                <a:spLocks noChangeArrowheads="1"/>
              </p:cNvSpPr>
              <p:nvPr/>
            </p:nvSpPr>
            <p:spPr bwMode="auto">
              <a:xfrm>
                <a:off x="2064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957"/>
              <p:cNvSpPr>
                <a:spLocks noChangeArrowheads="1"/>
              </p:cNvSpPr>
              <p:nvPr/>
            </p:nvSpPr>
            <p:spPr bwMode="auto">
              <a:xfrm>
                <a:off x="2064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958"/>
              <p:cNvSpPr>
                <a:spLocks noChangeArrowheads="1"/>
              </p:cNvSpPr>
              <p:nvPr/>
            </p:nvSpPr>
            <p:spPr bwMode="auto">
              <a:xfrm>
                <a:off x="1776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959"/>
              <p:cNvSpPr>
                <a:spLocks noChangeArrowheads="1"/>
              </p:cNvSpPr>
              <p:nvPr/>
            </p:nvSpPr>
            <p:spPr bwMode="auto">
              <a:xfrm>
                <a:off x="1776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960"/>
              <p:cNvSpPr>
                <a:spLocks noChangeArrowheads="1"/>
              </p:cNvSpPr>
              <p:nvPr/>
            </p:nvSpPr>
            <p:spPr bwMode="auto">
              <a:xfrm>
                <a:off x="1776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61"/>
              <p:cNvSpPr>
                <a:spLocks noChangeArrowheads="1"/>
              </p:cNvSpPr>
              <p:nvPr/>
            </p:nvSpPr>
            <p:spPr bwMode="auto">
              <a:xfrm>
                <a:off x="1776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962"/>
              <p:cNvSpPr>
                <a:spLocks noChangeArrowheads="1"/>
              </p:cNvSpPr>
              <p:nvPr/>
            </p:nvSpPr>
            <p:spPr bwMode="auto">
              <a:xfrm>
                <a:off x="1776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963"/>
              <p:cNvSpPr>
                <a:spLocks noChangeArrowheads="1"/>
              </p:cNvSpPr>
              <p:nvPr/>
            </p:nvSpPr>
            <p:spPr bwMode="auto">
              <a:xfrm>
                <a:off x="3504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964"/>
              <p:cNvSpPr>
                <a:spLocks noChangeArrowheads="1"/>
              </p:cNvSpPr>
              <p:nvPr/>
            </p:nvSpPr>
            <p:spPr bwMode="auto">
              <a:xfrm>
                <a:off x="3792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965"/>
              <p:cNvSpPr>
                <a:spLocks noChangeArrowheads="1"/>
              </p:cNvSpPr>
              <p:nvPr/>
            </p:nvSpPr>
            <p:spPr bwMode="auto">
              <a:xfrm>
                <a:off x="3504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966"/>
              <p:cNvSpPr>
                <a:spLocks noChangeArrowheads="1"/>
              </p:cNvSpPr>
              <p:nvPr/>
            </p:nvSpPr>
            <p:spPr bwMode="auto">
              <a:xfrm>
                <a:off x="3216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96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968"/>
              <p:cNvSpPr>
                <a:spLocks noChangeArrowheads="1"/>
              </p:cNvSpPr>
              <p:nvPr/>
            </p:nvSpPr>
            <p:spPr bwMode="auto">
              <a:xfrm>
                <a:off x="2928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969"/>
              <p:cNvSpPr>
                <a:spLocks noChangeArrowheads="1"/>
              </p:cNvSpPr>
              <p:nvPr/>
            </p:nvSpPr>
            <p:spPr bwMode="auto">
              <a:xfrm>
                <a:off x="2640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970"/>
              <p:cNvSpPr>
                <a:spLocks noChangeArrowheads="1"/>
              </p:cNvSpPr>
              <p:nvPr/>
            </p:nvSpPr>
            <p:spPr bwMode="auto">
              <a:xfrm>
                <a:off x="2640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971"/>
              <p:cNvSpPr>
                <a:spLocks noChangeArrowheads="1"/>
              </p:cNvSpPr>
              <p:nvPr/>
            </p:nvSpPr>
            <p:spPr bwMode="auto">
              <a:xfrm>
                <a:off x="2352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972"/>
              <p:cNvSpPr>
                <a:spLocks noChangeArrowheads="1"/>
              </p:cNvSpPr>
              <p:nvPr/>
            </p:nvSpPr>
            <p:spPr bwMode="auto">
              <a:xfrm>
                <a:off x="2352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973"/>
              <p:cNvSpPr>
                <a:spLocks noChangeArrowheads="1"/>
              </p:cNvSpPr>
              <p:nvPr/>
            </p:nvSpPr>
            <p:spPr bwMode="auto">
              <a:xfrm>
                <a:off x="2352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974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975"/>
              <p:cNvSpPr>
                <a:spLocks noChangeArrowheads="1"/>
              </p:cNvSpPr>
              <p:nvPr/>
            </p:nvSpPr>
            <p:spPr bwMode="auto">
              <a:xfrm>
                <a:off x="2064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976"/>
              <p:cNvSpPr>
                <a:spLocks noChangeArrowheads="1"/>
              </p:cNvSpPr>
              <p:nvPr/>
            </p:nvSpPr>
            <p:spPr bwMode="auto">
              <a:xfrm>
                <a:off x="1488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977"/>
              <p:cNvSpPr>
                <a:spLocks noChangeArrowheads="1"/>
              </p:cNvSpPr>
              <p:nvPr/>
            </p:nvSpPr>
            <p:spPr bwMode="auto">
              <a:xfrm>
                <a:off x="1488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978"/>
              <p:cNvSpPr>
                <a:spLocks noChangeArrowheads="1"/>
              </p:cNvSpPr>
              <p:nvPr/>
            </p:nvSpPr>
            <p:spPr bwMode="auto">
              <a:xfrm>
                <a:off x="1488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979"/>
              <p:cNvSpPr>
                <a:spLocks noChangeArrowheads="1"/>
              </p:cNvSpPr>
              <p:nvPr/>
            </p:nvSpPr>
            <p:spPr bwMode="auto">
              <a:xfrm>
                <a:off x="1488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980"/>
              <p:cNvSpPr>
                <a:spLocks noChangeArrowheads="1"/>
              </p:cNvSpPr>
              <p:nvPr/>
            </p:nvSpPr>
            <p:spPr bwMode="auto">
              <a:xfrm>
                <a:off x="2640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981"/>
              <p:cNvSpPr>
                <a:spLocks noChangeArrowheads="1"/>
              </p:cNvSpPr>
              <p:nvPr/>
            </p:nvSpPr>
            <p:spPr bwMode="auto">
              <a:xfrm>
                <a:off x="3216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982"/>
              <p:cNvSpPr>
                <a:spLocks noChangeArrowheads="1"/>
              </p:cNvSpPr>
              <p:nvPr/>
            </p:nvSpPr>
            <p:spPr bwMode="auto">
              <a:xfrm>
                <a:off x="3504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983"/>
              <p:cNvSpPr>
                <a:spLocks noChangeArrowheads="1"/>
              </p:cNvSpPr>
              <p:nvPr/>
            </p:nvSpPr>
            <p:spPr bwMode="auto">
              <a:xfrm>
                <a:off x="3504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984"/>
              <p:cNvSpPr>
                <a:spLocks noChangeArrowheads="1"/>
              </p:cNvSpPr>
              <p:nvPr/>
            </p:nvSpPr>
            <p:spPr bwMode="auto">
              <a:xfrm>
                <a:off x="3216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985"/>
              <p:cNvSpPr>
                <a:spLocks noChangeArrowheads="1"/>
              </p:cNvSpPr>
              <p:nvPr/>
            </p:nvSpPr>
            <p:spPr bwMode="auto">
              <a:xfrm>
                <a:off x="2928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986"/>
              <p:cNvSpPr>
                <a:spLocks noChangeArrowheads="1"/>
              </p:cNvSpPr>
              <p:nvPr/>
            </p:nvSpPr>
            <p:spPr bwMode="auto">
              <a:xfrm>
                <a:off x="2928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987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988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989"/>
              <p:cNvSpPr>
                <a:spLocks noChangeArrowheads="1"/>
              </p:cNvSpPr>
              <p:nvPr/>
            </p:nvSpPr>
            <p:spPr bwMode="auto">
              <a:xfrm>
                <a:off x="2352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99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991"/>
              <p:cNvSpPr>
                <a:spLocks noChangeArrowheads="1"/>
              </p:cNvSpPr>
              <p:nvPr/>
            </p:nvSpPr>
            <p:spPr bwMode="auto">
              <a:xfrm>
                <a:off x="3792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992"/>
              <p:cNvSpPr>
                <a:spLocks noChangeArrowheads="1"/>
              </p:cNvSpPr>
              <p:nvPr/>
            </p:nvSpPr>
            <p:spPr bwMode="auto">
              <a:xfrm>
                <a:off x="3792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993"/>
              <p:cNvSpPr>
                <a:spLocks noChangeArrowheads="1"/>
              </p:cNvSpPr>
              <p:nvPr/>
            </p:nvSpPr>
            <p:spPr bwMode="auto">
              <a:xfrm>
                <a:off x="3504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994"/>
              <p:cNvSpPr>
                <a:spLocks noChangeArrowheads="1"/>
              </p:cNvSpPr>
              <p:nvPr/>
            </p:nvSpPr>
            <p:spPr bwMode="auto">
              <a:xfrm>
                <a:off x="3792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995"/>
              <p:cNvSpPr>
                <a:spLocks noChangeArrowheads="1"/>
              </p:cNvSpPr>
              <p:nvPr/>
            </p:nvSpPr>
            <p:spPr bwMode="auto">
              <a:xfrm>
                <a:off x="3216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5" name="Group 996"/>
              <p:cNvGrpSpPr>
                <a:grpSpLocks/>
              </p:cNvGrpSpPr>
              <p:nvPr/>
            </p:nvGrpSpPr>
            <p:grpSpPr bwMode="auto">
              <a:xfrm rot="5400000">
                <a:off x="2640" y="2304"/>
                <a:ext cx="288" cy="2592"/>
                <a:chOff x="4704" y="1440"/>
                <a:chExt cx="288" cy="2592"/>
              </a:xfrm>
            </p:grpSpPr>
            <p:sp>
              <p:nvSpPr>
                <p:cNvPr id="228" name="Rectangle 997"/>
                <p:cNvSpPr>
                  <a:spLocks noChangeArrowheads="1"/>
                </p:cNvSpPr>
                <p:nvPr/>
              </p:nvSpPr>
              <p:spPr bwMode="auto">
                <a:xfrm>
                  <a:off x="4704" y="2880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Rectangle 998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Rectangle 999"/>
                <p:cNvSpPr>
                  <a:spLocks noChangeArrowheads="1"/>
                </p:cNvSpPr>
                <p:nvPr/>
              </p:nvSpPr>
              <p:spPr bwMode="auto">
                <a:xfrm>
                  <a:off x="4704" y="3456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Rectangle 1000"/>
                <p:cNvSpPr>
                  <a:spLocks noChangeArrowheads="1"/>
                </p:cNvSpPr>
                <p:nvPr/>
              </p:nvSpPr>
              <p:spPr bwMode="auto">
                <a:xfrm>
                  <a:off x="4704" y="3744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Rectangle 1001"/>
                <p:cNvSpPr>
                  <a:spLocks noChangeArrowheads="1"/>
                </p:cNvSpPr>
                <p:nvPr/>
              </p:nvSpPr>
              <p:spPr bwMode="auto">
                <a:xfrm>
                  <a:off x="4704" y="2016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Rectangle 1002"/>
                <p:cNvSpPr>
                  <a:spLocks noChangeArrowheads="1"/>
                </p:cNvSpPr>
                <p:nvPr/>
              </p:nvSpPr>
              <p:spPr bwMode="auto">
                <a:xfrm>
                  <a:off x="4704" y="1440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Rectangle 1003"/>
                <p:cNvSpPr>
                  <a:spLocks noChangeArrowheads="1"/>
                </p:cNvSpPr>
                <p:nvPr/>
              </p:nvSpPr>
              <p:spPr bwMode="auto">
                <a:xfrm>
                  <a:off x="4704" y="1728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Rectangle 1004"/>
                <p:cNvSpPr>
                  <a:spLocks noChangeArrowheads="1"/>
                </p:cNvSpPr>
                <p:nvPr/>
              </p:nvSpPr>
              <p:spPr bwMode="auto">
                <a:xfrm>
                  <a:off x="4704" y="2304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Rectangle 1005"/>
                <p:cNvSpPr>
                  <a:spLocks noChangeArrowheads="1"/>
                </p:cNvSpPr>
                <p:nvPr/>
              </p:nvSpPr>
              <p:spPr bwMode="auto">
                <a:xfrm>
                  <a:off x="4704" y="259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6" name="Rectangle 1006"/>
              <p:cNvSpPr>
                <a:spLocks noChangeArrowheads="1"/>
              </p:cNvSpPr>
              <p:nvPr/>
            </p:nvSpPr>
            <p:spPr bwMode="auto">
              <a:xfrm>
                <a:off x="3792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007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08"/>
              <p:cNvSpPr>
                <a:spLocks noChangeArrowheads="1"/>
              </p:cNvSpPr>
              <p:nvPr/>
            </p:nvSpPr>
            <p:spPr bwMode="auto">
              <a:xfrm>
                <a:off x="2640" y="3456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009"/>
              <p:cNvSpPr>
                <a:spLocks noChangeArrowheads="1"/>
              </p:cNvSpPr>
              <p:nvPr/>
            </p:nvSpPr>
            <p:spPr bwMode="auto">
              <a:xfrm>
                <a:off x="2064" y="3456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010"/>
              <p:cNvSpPr>
                <a:spLocks noChangeArrowheads="1"/>
              </p:cNvSpPr>
              <p:nvPr/>
            </p:nvSpPr>
            <p:spPr bwMode="auto">
              <a:xfrm>
                <a:off x="1488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1" name="Group 1011"/>
              <p:cNvGrpSpPr>
                <a:grpSpLocks/>
              </p:cNvGrpSpPr>
              <p:nvPr/>
            </p:nvGrpSpPr>
            <p:grpSpPr bwMode="auto">
              <a:xfrm rot="5400000">
                <a:off x="2640" y="2016"/>
                <a:ext cx="288" cy="2592"/>
                <a:chOff x="4704" y="1440"/>
                <a:chExt cx="288" cy="2592"/>
              </a:xfrm>
            </p:grpSpPr>
            <p:sp>
              <p:nvSpPr>
                <p:cNvPr id="219" name="Rectangle 1012"/>
                <p:cNvSpPr>
                  <a:spLocks noChangeArrowheads="1"/>
                </p:cNvSpPr>
                <p:nvPr/>
              </p:nvSpPr>
              <p:spPr bwMode="auto">
                <a:xfrm>
                  <a:off x="4704" y="2880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Rectangle 1013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Rectangle 1014"/>
                <p:cNvSpPr>
                  <a:spLocks noChangeArrowheads="1"/>
                </p:cNvSpPr>
                <p:nvPr/>
              </p:nvSpPr>
              <p:spPr bwMode="auto">
                <a:xfrm>
                  <a:off x="4704" y="3456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Rectangle 1015"/>
                <p:cNvSpPr>
                  <a:spLocks noChangeArrowheads="1"/>
                </p:cNvSpPr>
                <p:nvPr/>
              </p:nvSpPr>
              <p:spPr bwMode="auto">
                <a:xfrm>
                  <a:off x="4704" y="3744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Rectangle 1016"/>
                <p:cNvSpPr>
                  <a:spLocks noChangeArrowheads="1"/>
                </p:cNvSpPr>
                <p:nvPr/>
              </p:nvSpPr>
              <p:spPr bwMode="auto">
                <a:xfrm>
                  <a:off x="4704" y="2016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Rectangle 1017"/>
                <p:cNvSpPr>
                  <a:spLocks noChangeArrowheads="1"/>
                </p:cNvSpPr>
                <p:nvPr/>
              </p:nvSpPr>
              <p:spPr bwMode="auto">
                <a:xfrm>
                  <a:off x="4704" y="1440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Rectangle 1018"/>
                <p:cNvSpPr>
                  <a:spLocks noChangeArrowheads="1"/>
                </p:cNvSpPr>
                <p:nvPr/>
              </p:nvSpPr>
              <p:spPr bwMode="auto">
                <a:xfrm>
                  <a:off x="4704" y="1728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Rectangle 1019"/>
                <p:cNvSpPr>
                  <a:spLocks noChangeArrowheads="1"/>
                </p:cNvSpPr>
                <p:nvPr/>
              </p:nvSpPr>
              <p:spPr bwMode="auto">
                <a:xfrm>
                  <a:off x="4704" y="2304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Rectangle 1020"/>
                <p:cNvSpPr>
                  <a:spLocks noChangeArrowheads="1"/>
                </p:cNvSpPr>
                <p:nvPr/>
              </p:nvSpPr>
              <p:spPr bwMode="auto">
                <a:xfrm>
                  <a:off x="4704" y="259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" name="Rectangle 1021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022"/>
              <p:cNvSpPr>
                <a:spLocks noChangeArrowheads="1"/>
              </p:cNvSpPr>
              <p:nvPr/>
            </p:nvSpPr>
            <p:spPr bwMode="auto">
              <a:xfrm>
                <a:off x="1776" y="3168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023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024"/>
              <p:cNvSpPr>
                <a:spLocks noChangeArrowheads="1"/>
              </p:cNvSpPr>
              <p:nvPr/>
            </p:nvSpPr>
            <p:spPr bwMode="auto">
              <a:xfrm>
                <a:off x="3504" y="3168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6" name="Group 1025"/>
              <p:cNvGrpSpPr>
                <a:grpSpLocks/>
              </p:cNvGrpSpPr>
              <p:nvPr/>
            </p:nvGrpSpPr>
            <p:grpSpPr bwMode="auto">
              <a:xfrm>
                <a:off x="1488" y="2880"/>
                <a:ext cx="2592" cy="288"/>
                <a:chOff x="1728" y="432"/>
                <a:chExt cx="2592" cy="288"/>
              </a:xfrm>
            </p:grpSpPr>
            <p:sp>
              <p:nvSpPr>
                <p:cNvPr id="210" name="Rectangle 1026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Rectangle 1027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Rectangle 1028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Rectangle 1029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Rectangle 1030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Rectangle 1031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Rectangle 1032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Rectangle 1033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Rectangle 1034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7" name="Rectangle 1035"/>
              <p:cNvSpPr>
                <a:spLocks noChangeArrowheads="1"/>
              </p:cNvSpPr>
              <p:nvPr/>
            </p:nvSpPr>
            <p:spPr bwMode="auto">
              <a:xfrm>
                <a:off x="3792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036"/>
              <p:cNvSpPr>
                <a:spLocks noChangeArrowheads="1"/>
              </p:cNvSpPr>
              <p:nvPr/>
            </p:nvSpPr>
            <p:spPr bwMode="auto">
              <a:xfrm>
                <a:off x="2640" y="2880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037"/>
              <p:cNvSpPr>
                <a:spLocks noChangeArrowheads="1"/>
              </p:cNvSpPr>
              <p:nvPr/>
            </p:nvSpPr>
            <p:spPr bwMode="auto">
              <a:xfrm>
                <a:off x="2064" y="2880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038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1039"/>
              <p:cNvSpPr>
                <a:spLocks noChangeArrowheads="1"/>
              </p:cNvSpPr>
              <p:nvPr/>
            </p:nvSpPr>
            <p:spPr bwMode="auto">
              <a:xfrm>
                <a:off x="3216" y="2880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" name="Group 1040"/>
              <p:cNvGrpSpPr>
                <a:grpSpLocks/>
              </p:cNvGrpSpPr>
              <p:nvPr/>
            </p:nvGrpSpPr>
            <p:grpSpPr bwMode="auto">
              <a:xfrm>
                <a:off x="1488" y="2592"/>
                <a:ext cx="2592" cy="288"/>
                <a:chOff x="1728" y="432"/>
                <a:chExt cx="2592" cy="288"/>
              </a:xfrm>
            </p:grpSpPr>
            <p:sp>
              <p:nvSpPr>
                <p:cNvPr id="201" name="Rectangle 1041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Rectangle 1042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" name="Rectangle 1043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Rectangle 1044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Rectangle 1045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Rectangle 1046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Rectangle 1047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Rectangle 1048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Rectangle 1049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3" name="Rectangle 1050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1051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1052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1053"/>
              <p:cNvSpPr>
                <a:spLocks noChangeArrowheads="1"/>
              </p:cNvSpPr>
              <p:nvPr/>
            </p:nvSpPr>
            <p:spPr bwMode="auto">
              <a:xfrm>
                <a:off x="3504" y="2592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7" name="Group 1054"/>
              <p:cNvGrpSpPr>
                <a:grpSpLocks/>
              </p:cNvGrpSpPr>
              <p:nvPr/>
            </p:nvGrpSpPr>
            <p:grpSpPr bwMode="auto">
              <a:xfrm>
                <a:off x="1488" y="2304"/>
                <a:ext cx="2592" cy="288"/>
                <a:chOff x="1728" y="432"/>
                <a:chExt cx="2592" cy="288"/>
              </a:xfrm>
            </p:grpSpPr>
            <p:sp>
              <p:nvSpPr>
                <p:cNvPr id="192" name="Rectangle 1055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" name="Rectangle 1056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" name="Rectangle 1057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Rectangle 1058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" name="Rectangle 1059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Rectangle 1060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Rectangle 1061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Rectangle 1062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Rectangle 1063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8" name="Rectangle 1064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1065"/>
              <p:cNvSpPr>
                <a:spLocks noChangeArrowheads="1"/>
              </p:cNvSpPr>
              <p:nvPr/>
            </p:nvSpPr>
            <p:spPr bwMode="auto">
              <a:xfrm>
                <a:off x="2640" y="2304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066"/>
              <p:cNvSpPr>
                <a:spLocks noChangeArrowheads="1"/>
              </p:cNvSpPr>
              <p:nvPr/>
            </p:nvSpPr>
            <p:spPr bwMode="auto">
              <a:xfrm>
                <a:off x="1488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067"/>
              <p:cNvSpPr>
                <a:spLocks noChangeArrowheads="1"/>
              </p:cNvSpPr>
              <p:nvPr/>
            </p:nvSpPr>
            <p:spPr bwMode="auto">
              <a:xfrm>
                <a:off x="3792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068"/>
              <p:cNvSpPr>
                <a:spLocks noChangeArrowheads="1"/>
              </p:cNvSpPr>
              <p:nvPr/>
            </p:nvSpPr>
            <p:spPr bwMode="auto">
              <a:xfrm>
                <a:off x="3216" y="2304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" name="Group 1069"/>
              <p:cNvGrpSpPr>
                <a:grpSpLocks/>
              </p:cNvGrpSpPr>
              <p:nvPr/>
            </p:nvGrpSpPr>
            <p:grpSpPr bwMode="auto">
              <a:xfrm>
                <a:off x="1488" y="2016"/>
                <a:ext cx="2592" cy="288"/>
                <a:chOff x="1728" y="432"/>
                <a:chExt cx="2592" cy="288"/>
              </a:xfrm>
            </p:grpSpPr>
            <p:sp>
              <p:nvSpPr>
                <p:cNvPr id="183" name="Rectangle 1070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Rectangle 1071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" name="Rectangle 1072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Rectangle 1075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Rectangle 1076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Rectangle 1077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" name="Rectangle 1078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" name="Rectangle 1079"/>
              <p:cNvSpPr>
                <a:spLocks noChangeArrowheads="1"/>
              </p:cNvSpPr>
              <p:nvPr/>
            </p:nvSpPr>
            <p:spPr bwMode="auto">
              <a:xfrm>
                <a:off x="1776" y="2016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080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081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082"/>
              <p:cNvSpPr>
                <a:spLocks noChangeArrowheads="1"/>
              </p:cNvSpPr>
              <p:nvPr/>
            </p:nvSpPr>
            <p:spPr bwMode="auto">
              <a:xfrm>
                <a:off x="3504" y="2016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8" name="Group 1083"/>
              <p:cNvGrpSpPr>
                <a:grpSpLocks/>
              </p:cNvGrpSpPr>
              <p:nvPr/>
            </p:nvGrpSpPr>
            <p:grpSpPr bwMode="auto">
              <a:xfrm>
                <a:off x="1488" y="1728"/>
                <a:ext cx="2592" cy="288"/>
                <a:chOff x="1728" y="432"/>
                <a:chExt cx="2592" cy="288"/>
              </a:xfrm>
            </p:grpSpPr>
            <p:sp>
              <p:nvSpPr>
                <p:cNvPr id="174" name="Rectangle 1084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" name="Rectangle 1085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" name="Rectangle 1086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" name="Rectangle 1087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" name="Rectangle 1088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" name="Rectangle 1089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" name="Rectangle 1090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Rectangle 1091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Rectangle 1092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9" name="Rectangle 1093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1094"/>
              <p:cNvSpPr>
                <a:spLocks noChangeArrowheads="1"/>
              </p:cNvSpPr>
              <p:nvPr/>
            </p:nvSpPr>
            <p:spPr bwMode="auto">
              <a:xfrm>
                <a:off x="2640" y="1728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1095"/>
              <p:cNvSpPr>
                <a:spLocks noChangeArrowheads="1"/>
              </p:cNvSpPr>
              <p:nvPr/>
            </p:nvSpPr>
            <p:spPr bwMode="auto">
              <a:xfrm>
                <a:off x="1488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096"/>
              <p:cNvSpPr>
                <a:spLocks noChangeArrowheads="1"/>
              </p:cNvSpPr>
              <p:nvPr/>
            </p:nvSpPr>
            <p:spPr bwMode="auto">
              <a:xfrm>
                <a:off x="3216" y="1728"/>
                <a:ext cx="288" cy="288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097"/>
              <p:cNvSpPr>
                <a:spLocks noChangeArrowheads="1"/>
              </p:cNvSpPr>
              <p:nvPr/>
            </p:nvSpPr>
            <p:spPr bwMode="auto">
              <a:xfrm>
                <a:off x="3792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" name="Group 1098"/>
              <p:cNvGrpSpPr>
                <a:grpSpLocks/>
              </p:cNvGrpSpPr>
              <p:nvPr/>
            </p:nvGrpSpPr>
            <p:grpSpPr bwMode="auto">
              <a:xfrm rot="5400000">
                <a:off x="2640" y="2592"/>
                <a:ext cx="2592" cy="288"/>
                <a:chOff x="1728" y="432"/>
                <a:chExt cx="2592" cy="288"/>
              </a:xfrm>
            </p:grpSpPr>
            <p:sp>
              <p:nvSpPr>
                <p:cNvPr id="165" name="Rectangle 1099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Rectangle 1100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Rectangle 1101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Rectangle 1102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Rectangle 1103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Rectangle 1104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" name="Rectangle 1105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Rectangle 1106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Rectangle 1107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108"/>
              <p:cNvGrpSpPr>
                <a:grpSpLocks/>
              </p:cNvGrpSpPr>
              <p:nvPr/>
            </p:nvGrpSpPr>
            <p:grpSpPr bwMode="auto">
              <a:xfrm>
                <a:off x="1488" y="3744"/>
                <a:ext cx="2592" cy="288"/>
                <a:chOff x="1728" y="432"/>
                <a:chExt cx="2592" cy="288"/>
              </a:xfrm>
            </p:grpSpPr>
            <p:sp>
              <p:nvSpPr>
                <p:cNvPr id="156" name="Rectangle 1109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Rectangle 1110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Rectangle 1111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" name="Rectangle 1112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Rectangle 1113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Rectangle 1114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" name="Rectangle 1115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Rectangle 1116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Rectangle 1117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1118"/>
              <p:cNvGrpSpPr>
                <a:grpSpLocks/>
              </p:cNvGrpSpPr>
              <p:nvPr/>
            </p:nvGrpSpPr>
            <p:grpSpPr bwMode="auto">
              <a:xfrm>
                <a:off x="1488" y="1440"/>
                <a:ext cx="2592" cy="288"/>
                <a:chOff x="1728" y="432"/>
                <a:chExt cx="2592" cy="288"/>
              </a:xfrm>
            </p:grpSpPr>
            <p:sp>
              <p:nvSpPr>
                <p:cNvPr id="147" name="Rectangle 1119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Rectangle 1120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Rectangle 1121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1122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Rectangle 1123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Rectangle 1124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Rectangle 1125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Rectangle 1126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Rectangle 1127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1128"/>
              <p:cNvGrpSpPr>
                <a:grpSpLocks/>
              </p:cNvGrpSpPr>
              <p:nvPr/>
            </p:nvGrpSpPr>
            <p:grpSpPr bwMode="auto">
              <a:xfrm rot="-5400000">
                <a:off x="336" y="2592"/>
                <a:ext cx="2592" cy="288"/>
                <a:chOff x="1728" y="432"/>
                <a:chExt cx="2592" cy="288"/>
              </a:xfrm>
            </p:grpSpPr>
            <p:sp>
              <p:nvSpPr>
                <p:cNvPr id="138" name="Rectangle 1129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1130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Rectangle 1131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Rectangle 1132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Rectangle 1133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Rectangle 1134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Rectangle 1135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Rectangle 1136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Rectangle 1137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1138"/>
            <p:cNvGrpSpPr>
              <a:grpSpLocks/>
            </p:cNvGrpSpPr>
            <p:nvPr/>
          </p:nvGrpSpPr>
          <p:grpSpPr bwMode="auto">
            <a:xfrm>
              <a:off x="2976" y="1440"/>
              <a:ext cx="2592" cy="288"/>
              <a:chOff x="1728" y="432"/>
              <a:chExt cx="2592" cy="288"/>
            </a:xfrm>
          </p:grpSpPr>
          <p:sp>
            <p:nvSpPr>
              <p:cNvPr id="37" name="Rectangle 113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114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14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114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114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114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114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114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114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148"/>
            <p:cNvGrpSpPr>
              <a:grpSpLocks/>
            </p:cNvGrpSpPr>
            <p:nvPr/>
          </p:nvGrpSpPr>
          <p:grpSpPr bwMode="auto">
            <a:xfrm rot="-5400000">
              <a:off x="4128" y="2592"/>
              <a:ext cx="2592" cy="288"/>
              <a:chOff x="1728" y="432"/>
              <a:chExt cx="2592" cy="288"/>
            </a:xfrm>
          </p:grpSpPr>
          <p:sp>
            <p:nvSpPr>
              <p:cNvPr id="28" name="Rectangle 114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115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115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115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115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115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115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115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115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158"/>
            <p:cNvGrpSpPr>
              <a:grpSpLocks/>
            </p:cNvGrpSpPr>
            <p:nvPr/>
          </p:nvGrpSpPr>
          <p:grpSpPr bwMode="auto">
            <a:xfrm rot="-5400000">
              <a:off x="1824" y="2592"/>
              <a:ext cx="2592" cy="288"/>
              <a:chOff x="1728" y="432"/>
              <a:chExt cx="2592" cy="288"/>
            </a:xfrm>
          </p:grpSpPr>
          <p:sp>
            <p:nvSpPr>
              <p:cNvPr id="19" name="Rectangle 115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16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16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16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16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16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116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116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116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1168"/>
            <p:cNvGrpSpPr>
              <a:grpSpLocks/>
            </p:cNvGrpSpPr>
            <p:nvPr/>
          </p:nvGrpSpPr>
          <p:grpSpPr bwMode="auto">
            <a:xfrm>
              <a:off x="2976" y="3744"/>
              <a:ext cx="2592" cy="288"/>
              <a:chOff x="1728" y="432"/>
              <a:chExt cx="2592" cy="288"/>
            </a:xfrm>
          </p:grpSpPr>
          <p:sp>
            <p:nvSpPr>
              <p:cNvPr id="10" name="Rectangle 116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117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117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117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17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17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17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17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17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784249" y="329625"/>
            <a:ext cx="414995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Sản phẩm hoàn thành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4" name="Group 6"/>
          <p:cNvGrpSpPr>
            <a:grpSpLocks/>
          </p:cNvGrpSpPr>
          <p:nvPr/>
        </p:nvGrpSpPr>
        <p:grpSpPr bwMode="auto">
          <a:xfrm>
            <a:off x="721744" y="1891443"/>
            <a:ext cx="4114800" cy="4114800"/>
            <a:chOff x="1005" y="1395"/>
            <a:chExt cx="2592" cy="2592"/>
          </a:xfrm>
          <a:solidFill>
            <a:srgbClr val="00B0F0"/>
          </a:solidFill>
        </p:grpSpPr>
        <p:sp>
          <p:nvSpPr>
            <p:cNvPr id="46107" name="Rectangle 7"/>
            <p:cNvSpPr>
              <a:spLocks noChangeArrowheads="1"/>
            </p:cNvSpPr>
            <p:nvPr/>
          </p:nvSpPr>
          <p:spPr bwMode="auto">
            <a:xfrm>
              <a:off x="1293" y="283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08" name="Rectangle 8"/>
            <p:cNvSpPr>
              <a:spLocks noChangeArrowheads="1"/>
            </p:cNvSpPr>
            <p:nvPr/>
          </p:nvSpPr>
          <p:spPr bwMode="auto">
            <a:xfrm>
              <a:off x="1293" y="312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09" name="Rectangle 9"/>
            <p:cNvSpPr>
              <a:spLocks noChangeArrowheads="1"/>
            </p:cNvSpPr>
            <p:nvPr/>
          </p:nvSpPr>
          <p:spPr bwMode="auto">
            <a:xfrm>
              <a:off x="1581" y="225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0" name="Rectangle 10"/>
            <p:cNvSpPr>
              <a:spLocks noChangeArrowheads="1"/>
            </p:cNvSpPr>
            <p:nvPr/>
          </p:nvSpPr>
          <p:spPr bwMode="auto">
            <a:xfrm>
              <a:off x="1581" y="197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1" name="Rectangle 11"/>
            <p:cNvSpPr>
              <a:spLocks noChangeArrowheads="1"/>
            </p:cNvSpPr>
            <p:nvPr/>
          </p:nvSpPr>
          <p:spPr bwMode="auto">
            <a:xfrm>
              <a:off x="1581" y="168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2" name="Rectangle 12"/>
            <p:cNvSpPr>
              <a:spLocks noChangeArrowheads="1"/>
            </p:cNvSpPr>
            <p:nvPr/>
          </p:nvSpPr>
          <p:spPr bwMode="auto">
            <a:xfrm>
              <a:off x="1581" y="139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3" name="Rectangle 13"/>
            <p:cNvSpPr>
              <a:spLocks noChangeArrowheads="1"/>
            </p:cNvSpPr>
            <p:nvPr/>
          </p:nvSpPr>
          <p:spPr bwMode="auto">
            <a:xfrm>
              <a:off x="1293" y="341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4" name="Rectangle 14"/>
            <p:cNvSpPr>
              <a:spLocks noChangeArrowheads="1"/>
            </p:cNvSpPr>
            <p:nvPr/>
          </p:nvSpPr>
          <p:spPr bwMode="auto">
            <a:xfrm>
              <a:off x="1293" y="369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5" name="Rectangle 15"/>
            <p:cNvSpPr>
              <a:spLocks noChangeArrowheads="1"/>
            </p:cNvSpPr>
            <p:nvPr/>
          </p:nvSpPr>
          <p:spPr bwMode="auto">
            <a:xfrm>
              <a:off x="1293" y="225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6" name="Rectangle 16"/>
            <p:cNvSpPr>
              <a:spLocks noChangeArrowheads="1"/>
            </p:cNvSpPr>
            <p:nvPr/>
          </p:nvSpPr>
          <p:spPr bwMode="auto">
            <a:xfrm>
              <a:off x="1293" y="197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7" name="Rectangle 17"/>
            <p:cNvSpPr>
              <a:spLocks noChangeArrowheads="1"/>
            </p:cNvSpPr>
            <p:nvPr/>
          </p:nvSpPr>
          <p:spPr bwMode="auto">
            <a:xfrm>
              <a:off x="1293" y="168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8" name="Rectangle 18"/>
            <p:cNvSpPr>
              <a:spLocks noChangeArrowheads="1"/>
            </p:cNvSpPr>
            <p:nvPr/>
          </p:nvSpPr>
          <p:spPr bwMode="auto">
            <a:xfrm>
              <a:off x="1293" y="139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19" name="Rectangle 19"/>
            <p:cNvSpPr>
              <a:spLocks noChangeArrowheads="1"/>
            </p:cNvSpPr>
            <p:nvPr/>
          </p:nvSpPr>
          <p:spPr bwMode="auto">
            <a:xfrm>
              <a:off x="2157" y="225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0" name="Rectangle 20"/>
            <p:cNvSpPr>
              <a:spLocks noChangeArrowheads="1"/>
            </p:cNvSpPr>
            <p:nvPr/>
          </p:nvSpPr>
          <p:spPr bwMode="auto">
            <a:xfrm>
              <a:off x="2157" y="168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1" name="Rectangle 21"/>
            <p:cNvSpPr>
              <a:spLocks noChangeArrowheads="1"/>
            </p:cNvSpPr>
            <p:nvPr/>
          </p:nvSpPr>
          <p:spPr bwMode="auto">
            <a:xfrm>
              <a:off x="3309" y="283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2" name="Rectangle 22"/>
            <p:cNvSpPr>
              <a:spLocks noChangeArrowheads="1"/>
            </p:cNvSpPr>
            <p:nvPr/>
          </p:nvSpPr>
          <p:spPr bwMode="auto">
            <a:xfrm>
              <a:off x="3021" y="283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3" name="Rectangle 23"/>
            <p:cNvSpPr>
              <a:spLocks noChangeArrowheads="1"/>
            </p:cNvSpPr>
            <p:nvPr/>
          </p:nvSpPr>
          <p:spPr bwMode="auto">
            <a:xfrm>
              <a:off x="3309" y="312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4" name="Rectangle 24"/>
            <p:cNvSpPr>
              <a:spLocks noChangeArrowheads="1"/>
            </p:cNvSpPr>
            <p:nvPr/>
          </p:nvSpPr>
          <p:spPr bwMode="auto">
            <a:xfrm>
              <a:off x="2733" y="312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5" name="Rectangle 25"/>
            <p:cNvSpPr>
              <a:spLocks noChangeArrowheads="1"/>
            </p:cNvSpPr>
            <p:nvPr/>
          </p:nvSpPr>
          <p:spPr bwMode="auto">
            <a:xfrm>
              <a:off x="3309" y="341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6" name="Rectangle 26"/>
            <p:cNvSpPr>
              <a:spLocks noChangeArrowheads="1"/>
            </p:cNvSpPr>
            <p:nvPr/>
          </p:nvSpPr>
          <p:spPr bwMode="auto">
            <a:xfrm>
              <a:off x="3021" y="341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7" name="Rectangle 27"/>
            <p:cNvSpPr>
              <a:spLocks noChangeArrowheads="1"/>
            </p:cNvSpPr>
            <p:nvPr/>
          </p:nvSpPr>
          <p:spPr bwMode="auto">
            <a:xfrm>
              <a:off x="2733" y="341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8" name="Rectangle 28"/>
            <p:cNvSpPr>
              <a:spLocks noChangeArrowheads="1"/>
            </p:cNvSpPr>
            <p:nvPr/>
          </p:nvSpPr>
          <p:spPr bwMode="auto">
            <a:xfrm>
              <a:off x="3309" y="369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29" name="Rectangle 29"/>
            <p:cNvSpPr>
              <a:spLocks noChangeArrowheads="1"/>
            </p:cNvSpPr>
            <p:nvPr/>
          </p:nvSpPr>
          <p:spPr bwMode="auto">
            <a:xfrm>
              <a:off x="3021" y="369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0" name="Rectangle 30"/>
            <p:cNvSpPr>
              <a:spLocks noChangeArrowheads="1"/>
            </p:cNvSpPr>
            <p:nvPr/>
          </p:nvSpPr>
          <p:spPr bwMode="auto">
            <a:xfrm>
              <a:off x="2733" y="369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1" name="Rectangle 31"/>
            <p:cNvSpPr>
              <a:spLocks noChangeArrowheads="1"/>
            </p:cNvSpPr>
            <p:nvPr/>
          </p:nvSpPr>
          <p:spPr bwMode="auto">
            <a:xfrm>
              <a:off x="2445" y="283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2" name="Rectangle 32"/>
            <p:cNvSpPr>
              <a:spLocks noChangeArrowheads="1"/>
            </p:cNvSpPr>
            <p:nvPr/>
          </p:nvSpPr>
          <p:spPr bwMode="auto">
            <a:xfrm>
              <a:off x="2445" y="312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3" name="Rectangle 33"/>
            <p:cNvSpPr>
              <a:spLocks noChangeArrowheads="1"/>
            </p:cNvSpPr>
            <p:nvPr/>
          </p:nvSpPr>
          <p:spPr bwMode="auto">
            <a:xfrm>
              <a:off x="2445" y="341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4" name="Rectangle 34"/>
            <p:cNvSpPr>
              <a:spLocks noChangeArrowheads="1"/>
            </p:cNvSpPr>
            <p:nvPr/>
          </p:nvSpPr>
          <p:spPr bwMode="auto">
            <a:xfrm>
              <a:off x="2445" y="369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5" name="Rectangle 35"/>
            <p:cNvSpPr>
              <a:spLocks noChangeArrowheads="1"/>
            </p:cNvSpPr>
            <p:nvPr/>
          </p:nvSpPr>
          <p:spPr bwMode="auto">
            <a:xfrm>
              <a:off x="2157" y="2547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6" name="Rectangle 36"/>
            <p:cNvSpPr>
              <a:spLocks noChangeArrowheads="1"/>
            </p:cNvSpPr>
            <p:nvPr/>
          </p:nvSpPr>
          <p:spPr bwMode="auto">
            <a:xfrm>
              <a:off x="2157" y="283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7" name="Rectangle 37"/>
            <p:cNvSpPr>
              <a:spLocks noChangeArrowheads="1"/>
            </p:cNvSpPr>
            <p:nvPr/>
          </p:nvSpPr>
          <p:spPr bwMode="auto">
            <a:xfrm>
              <a:off x="2157" y="312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8" name="Rectangle 38"/>
            <p:cNvSpPr>
              <a:spLocks noChangeArrowheads="1"/>
            </p:cNvSpPr>
            <p:nvPr/>
          </p:nvSpPr>
          <p:spPr bwMode="auto">
            <a:xfrm>
              <a:off x="2157" y="341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39" name="Rectangle 39"/>
            <p:cNvSpPr>
              <a:spLocks noChangeArrowheads="1"/>
            </p:cNvSpPr>
            <p:nvPr/>
          </p:nvSpPr>
          <p:spPr bwMode="auto">
            <a:xfrm>
              <a:off x="2157" y="369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0" name="Rectangle 40"/>
            <p:cNvSpPr>
              <a:spLocks noChangeArrowheads="1"/>
            </p:cNvSpPr>
            <p:nvPr/>
          </p:nvSpPr>
          <p:spPr bwMode="auto">
            <a:xfrm>
              <a:off x="1869" y="341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1" name="Rectangle 41"/>
            <p:cNvSpPr>
              <a:spLocks noChangeArrowheads="1"/>
            </p:cNvSpPr>
            <p:nvPr/>
          </p:nvSpPr>
          <p:spPr bwMode="auto">
            <a:xfrm>
              <a:off x="1869" y="312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2" name="Rectangle 42"/>
            <p:cNvSpPr>
              <a:spLocks noChangeArrowheads="1"/>
            </p:cNvSpPr>
            <p:nvPr/>
          </p:nvSpPr>
          <p:spPr bwMode="auto">
            <a:xfrm>
              <a:off x="1869" y="283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3" name="Rectangle 43"/>
            <p:cNvSpPr>
              <a:spLocks noChangeArrowheads="1"/>
            </p:cNvSpPr>
            <p:nvPr/>
          </p:nvSpPr>
          <p:spPr bwMode="auto">
            <a:xfrm>
              <a:off x="1869" y="2547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4" name="Rectangle 44"/>
            <p:cNvSpPr>
              <a:spLocks noChangeArrowheads="1"/>
            </p:cNvSpPr>
            <p:nvPr/>
          </p:nvSpPr>
          <p:spPr bwMode="auto">
            <a:xfrm>
              <a:off x="1869" y="225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5" name="Rectangle 45"/>
            <p:cNvSpPr>
              <a:spLocks noChangeArrowheads="1"/>
            </p:cNvSpPr>
            <p:nvPr/>
          </p:nvSpPr>
          <p:spPr bwMode="auto">
            <a:xfrm>
              <a:off x="1869" y="197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6" name="Rectangle 46"/>
            <p:cNvSpPr>
              <a:spLocks noChangeArrowheads="1"/>
            </p:cNvSpPr>
            <p:nvPr/>
          </p:nvSpPr>
          <p:spPr bwMode="auto">
            <a:xfrm>
              <a:off x="1869" y="369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7" name="Rectangle 47"/>
            <p:cNvSpPr>
              <a:spLocks noChangeArrowheads="1"/>
            </p:cNvSpPr>
            <p:nvPr/>
          </p:nvSpPr>
          <p:spPr bwMode="auto">
            <a:xfrm>
              <a:off x="1581" y="2547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8" name="Rectangle 48"/>
            <p:cNvSpPr>
              <a:spLocks noChangeArrowheads="1"/>
            </p:cNvSpPr>
            <p:nvPr/>
          </p:nvSpPr>
          <p:spPr bwMode="auto">
            <a:xfrm>
              <a:off x="1581" y="369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49" name="Rectangle 49"/>
            <p:cNvSpPr>
              <a:spLocks noChangeArrowheads="1"/>
            </p:cNvSpPr>
            <p:nvPr/>
          </p:nvSpPr>
          <p:spPr bwMode="auto">
            <a:xfrm>
              <a:off x="1581" y="341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0" name="Rectangle 50"/>
            <p:cNvSpPr>
              <a:spLocks noChangeArrowheads="1"/>
            </p:cNvSpPr>
            <p:nvPr/>
          </p:nvSpPr>
          <p:spPr bwMode="auto">
            <a:xfrm>
              <a:off x="1581" y="312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1" name="Rectangle 51"/>
            <p:cNvSpPr>
              <a:spLocks noChangeArrowheads="1"/>
            </p:cNvSpPr>
            <p:nvPr/>
          </p:nvSpPr>
          <p:spPr bwMode="auto">
            <a:xfrm>
              <a:off x="1581" y="283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2" name="Rectangle 52"/>
            <p:cNvSpPr>
              <a:spLocks noChangeArrowheads="1"/>
            </p:cNvSpPr>
            <p:nvPr/>
          </p:nvSpPr>
          <p:spPr bwMode="auto">
            <a:xfrm>
              <a:off x="1293" y="2547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3" name="Rectangle 53"/>
            <p:cNvSpPr>
              <a:spLocks noChangeArrowheads="1"/>
            </p:cNvSpPr>
            <p:nvPr/>
          </p:nvSpPr>
          <p:spPr bwMode="auto">
            <a:xfrm>
              <a:off x="1005" y="2547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4" name="Rectangle 54"/>
            <p:cNvSpPr>
              <a:spLocks noChangeArrowheads="1"/>
            </p:cNvSpPr>
            <p:nvPr/>
          </p:nvSpPr>
          <p:spPr bwMode="auto">
            <a:xfrm>
              <a:off x="1005" y="197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5" name="Rectangle 55"/>
            <p:cNvSpPr>
              <a:spLocks noChangeArrowheads="1"/>
            </p:cNvSpPr>
            <p:nvPr/>
          </p:nvSpPr>
          <p:spPr bwMode="auto">
            <a:xfrm>
              <a:off x="1005" y="283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6" name="Rectangle 56"/>
            <p:cNvSpPr>
              <a:spLocks noChangeArrowheads="1"/>
            </p:cNvSpPr>
            <p:nvPr/>
          </p:nvSpPr>
          <p:spPr bwMode="auto">
            <a:xfrm>
              <a:off x="1005" y="369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7" name="Rectangle 57"/>
            <p:cNvSpPr>
              <a:spLocks noChangeArrowheads="1"/>
            </p:cNvSpPr>
            <p:nvPr/>
          </p:nvSpPr>
          <p:spPr bwMode="auto">
            <a:xfrm>
              <a:off x="1005" y="341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8" name="Rectangle 58"/>
            <p:cNvSpPr>
              <a:spLocks noChangeArrowheads="1"/>
            </p:cNvSpPr>
            <p:nvPr/>
          </p:nvSpPr>
          <p:spPr bwMode="auto">
            <a:xfrm>
              <a:off x="1005" y="225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59" name="Rectangle 59"/>
            <p:cNvSpPr>
              <a:spLocks noChangeArrowheads="1"/>
            </p:cNvSpPr>
            <p:nvPr/>
          </p:nvSpPr>
          <p:spPr bwMode="auto">
            <a:xfrm>
              <a:off x="1005" y="168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0" name="Rectangle 60"/>
            <p:cNvSpPr>
              <a:spLocks noChangeArrowheads="1"/>
            </p:cNvSpPr>
            <p:nvPr/>
          </p:nvSpPr>
          <p:spPr bwMode="auto">
            <a:xfrm>
              <a:off x="1005" y="139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1" name="Rectangle 61"/>
            <p:cNvSpPr>
              <a:spLocks noChangeArrowheads="1"/>
            </p:cNvSpPr>
            <p:nvPr/>
          </p:nvSpPr>
          <p:spPr bwMode="auto">
            <a:xfrm>
              <a:off x="1005" y="312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2" name="Rectangle 62"/>
            <p:cNvSpPr>
              <a:spLocks noChangeArrowheads="1"/>
            </p:cNvSpPr>
            <p:nvPr/>
          </p:nvSpPr>
          <p:spPr bwMode="auto">
            <a:xfrm>
              <a:off x="2445" y="2547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3" name="Rectangle 63"/>
            <p:cNvSpPr>
              <a:spLocks noChangeArrowheads="1"/>
            </p:cNvSpPr>
            <p:nvPr/>
          </p:nvSpPr>
          <p:spPr bwMode="auto">
            <a:xfrm>
              <a:off x="2157" y="197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4" name="Rectangle 64"/>
            <p:cNvSpPr>
              <a:spLocks noChangeArrowheads="1"/>
            </p:cNvSpPr>
            <p:nvPr/>
          </p:nvSpPr>
          <p:spPr bwMode="auto">
            <a:xfrm>
              <a:off x="2733" y="197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5" name="Rectangle 65"/>
            <p:cNvSpPr>
              <a:spLocks noChangeArrowheads="1"/>
            </p:cNvSpPr>
            <p:nvPr/>
          </p:nvSpPr>
          <p:spPr bwMode="auto">
            <a:xfrm>
              <a:off x="3021" y="168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6" name="Rectangle 66"/>
            <p:cNvSpPr>
              <a:spLocks noChangeArrowheads="1"/>
            </p:cNvSpPr>
            <p:nvPr/>
          </p:nvSpPr>
          <p:spPr bwMode="auto">
            <a:xfrm>
              <a:off x="2733" y="283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7" name="Rectangle 67"/>
            <p:cNvSpPr>
              <a:spLocks noChangeArrowheads="1"/>
            </p:cNvSpPr>
            <p:nvPr/>
          </p:nvSpPr>
          <p:spPr bwMode="auto">
            <a:xfrm>
              <a:off x="2733" y="168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8" name="Rectangle 68"/>
            <p:cNvSpPr>
              <a:spLocks noChangeArrowheads="1"/>
            </p:cNvSpPr>
            <p:nvPr/>
          </p:nvSpPr>
          <p:spPr bwMode="auto">
            <a:xfrm>
              <a:off x="3021" y="139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69" name="Rectangle 69"/>
            <p:cNvSpPr>
              <a:spLocks noChangeArrowheads="1"/>
            </p:cNvSpPr>
            <p:nvPr/>
          </p:nvSpPr>
          <p:spPr bwMode="auto">
            <a:xfrm>
              <a:off x="3021" y="312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0" name="Rectangle 70"/>
            <p:cNvSpPr>
              <a:spLocks noChangeArrowheads="1"/>
            </p:cNvSpPr>
            <p:nvPr/>
          </p:nvSpPr>
          <p:spPr bwMode="auto">
            <a:xfrm>
              <a:off x="2733" y="139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1" name="Rectangle 71"/>
            <p:cNvSpPr>
              <a:spLocks noChangeArrowheads="1"/>
            </p:cNvSpPr>
            <p:nvPr/>
          </p:nvSpPr>
          <p:spPr bwMode="auto">
            <a:xfrm>
              <a:off x="2445" y="225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2" name="Rectangle 72"/>
            <p:cNvSpPr>
              <a:spLocks noChangeArrowheads="1"/>
            </p:cNvSpPr>
            <p:nvPr/>
          </p:nvSpPr>
          <p:spPr bwMode="auto">
            <a:xfrm>
              <a:off x="2445" y="197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3" name="Rectangle 73"/>
            <p:cNvSpPr>
              <a:spLocks noChangeArrowheads="1"/>
            </p:cNvSpPr>
            <p:nvPr/>
          </p:nvSpPr>
          <p:spPr bwMode="auto">
            <a:xfrm>
              <a:off x="2445" y="168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4" name="Rectangle 74"/>
            <p:cNvSpPr>
              <a:spLocks noChangeArrowheads="1"/>
            </p:cNvSpPr>
            <p:nvPr/>
          </p:nvSpPr>
          <p:spPr bwMode="auto">
            <a:xfrm>
              <a:off x="2445" y="139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5" name="Rectangle 75"/>
            <p:cNvSpPr>
              <a:spLocks noChangeArrowheads="1"/>
            </p:cNvSpPr>
            <p:nvPr/>
          </p:nvSpPr>
          <p:spPr bwMode="auto">
            <a:xfrm>
              <a:off x="2157" y="139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6" name="Rectangle 76"/>
            <p:cNvSpPr>
              <a:spLocks noChangeArrowheads="1"/>
            </p:cNvSpPr>
            <p:nvPr/>
          </p:nvSpPr>
          <p:spPr bwMode="auto">
            <a:xfrm>
              <a:off x="1869" y="168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7" name="Rectangle 77"/>
            <p:cNvSpPr>
              <a:spLocks noChangeArrowheads="1"/>
            </p:cNvSpPr>
            <p:nvPr/>
          </p:nvSpPr>
          <p:spPr bwMode="auto">
            <a:xfrm>
              <a:off x="1869" y="139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8" name="Rectangle 78"/>
            <p:cNvSpPr>
              <a:spLocks noChangeArrowheads="1"/>
            </p:cNvSpPr>
            <p:nvPr/>
          </p:nvSpPr>
          <p:spPr bwMode="auto">
            <a:xfrm>
              <a:off x="3309" y="197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79" name="Rectangle 79"/>
            <p:cNvSpPr>
              <a:spLocks noChangeArrowheads="1"/>
            </p:cNvSpPr>
            <p:nvPr/>
          </p:nvSpPr>
          <p:spPr bwMode="auto">
            <a:xfrm>
              <a:off x="3309" y="1395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80" name="Rectangle 80"/>
            <p:cNvSpPr>
              <a:spLocks noChangeArrowheads="1"/>
            </p:cNvSpPr>
            <p:nvPr/>
          </p:nvSpPr>
          <p:spPr bwMode="auto">
            <a:xfrm>
              <a:off x="3309" y="1683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81" name="Rectangle 81"/>
            <p:cNvSpPr>
              <a:spLocks noChangeArrowheads="1"/>
            </p:cNvSpPr>
            <p:nvPr/>
          </p:nvSpPr>
          <p:spPr bwMode="auto">
            <a:xfrm>
              <a:off x="3309" y="225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82" name="Rectangle 82"/>
            <p:cNvSpPr>
              <a:spLocks noChangeArrowheads="1"/>
            </p:cNvSpPr>
            <p:nvPr/>
          </p:nvSpPr>
          <p:spPr bwMode="auto">
            <a:xfrm>
              <a:off x="3021" y="1971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83" name="Rectangle 83"/>
            <p:cNvSpPr>
              <a:spLocks noChangeArrowheads="1"/>
            </p:cNvSpPr>
            <p:nvPr/>
          </p:nvSpPr>
          <p:spPr bwMode="auto">
            <a:xfrm>
              <a:off x="3021" y="225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84" name="Rectangle 84"/>
            <p:cNvSpPr>
              <a:spLocks noChangeArrowheads="1"/>
            </p:cNvSpPr>
            <p:nvPr/>
          </p:nvSpPr>
          <p:spPr bwMode="auto">
            <a:xfrm>
              <a:off x="3309" y="2547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85" name="Rectangle 85"/>
            <p:cNvSpPr>
              <a:spLocks noChangeArrowheads="1"/>
            </p:cNvSpPr>
            <p:nvPr/>
          </p:nvSpPr>
          <p:spPr bwMode="auto">
            <a:xfrm>
              <a:off x="3021" y="2547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86" name="Rectangle 86"/>
            <p:cNvSpPr>
              <a:spLocks noChangeArrowheads="1"/>
            </p:cNvSpPr>
            <p:nvPr/>
          </p:nvSpPr>
          <p:spPr bwMode="auto">
            <a:xfrm>
              <a:off x="2733" y="2547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87" name="Rectangle 87"/>
            <p:cNvSpPr>
              <a:spLocks noChangeArrowheads="1"/>
            </p:cNvSpPr>
            <p:nvPr/>
          </p:nvSpPr>
          <p:spPr bwMode="auto">
            <a:xfrm>
              <a:off x="2733" y="2259"/>
              <a:ext cx="288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576" name="Group 88"/>
          <p:cNvGrpSpPr>
            <a:grpSpLocks/>
          </p:cNvGrpSpPr>
          <p:nvPr/>
        </p:nvGrpSpPr>
        <p:grpSpPr bwMode="auto">
          <a:xfrm>
            <a:off x="4961038" y="3351375"/>
            <a:ext cx="4114800" cy="457200"/>
            <a:chOff x="672" y="192"/>
            <a:chExt cx="2592" cy="288"/>
          </a:xfrm>
        </p:grpSpPr>
        <p:sp>
          <p:nvSpPr>
            <p:cNvPr id="46098" name="Rectangle 89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9" name="Rectangle 90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00" name="Rectangle 91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01" name="Rectangle 92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02" name="Rectangle 93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03" name="Rectangle 94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04" name="Rectangle 95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05" name="Rectangle 96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106" name="Rectangle 97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586" name="Group 98"/>
          <p:cNvGrpSpPr>
            <a:grpSpLocks/>
          </p:cNvGrpSpPr>
          <p:nvPr/>
        </p:nvGrpSpPr>
        <p:grpSpPr bwMode="auto">
          <a:xfrm rot="8363001">
            <a:off x="4842792" y="4090126"/>
            <a:ext cx="4114800" cy="457200"/>
            <a:chOff x="1728" y="432"/>
            <a:chExt cx="2592" cy="288"/>
          </a:xfrm>
        </p:grpSpPr>
        <p:sp>
          <p:nvSpPr>
            <p:cNvPr id="46089" name="Rectangle 99"/>
            <p:cNvSpPr>
              <a:spLocks noChangeArrowheads="1"/>
            </p:cNvSpPr>
            <p:nvPr/>
          </p:nvSpPr>
          <p:spPr bwMode="auto">
            <a:xfrm>
              <a:off x="230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0" name="Rectangle 100"/>
            <p:cNvSpPr>
              <a:spLocks noChangeArrowheads="1"/>
            </p:cNvSpPr>
            <p:nvPr/>
          </p:nvSpPr>
          <p:spPr bwMode="auto">
            <a:xfrm>
              <a:off x="201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1" name="Rectangle 101"/>
            <p:cNvSpPr>
              <a:spLocks noChangeArrowheads="1"/>
            </p:cNvSpPr>
            <p:nvPr/>
          </p:nvSpPr>
          <p:spPr bwMode="auto">
            <a:xfrm>
              <a:off x="172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2" name="Rectangle 102"/>
            <p:cNvSpPr>
              <a:spLocks noChangeArrowheads="1"/>
            </p:cNvSpPr>
            <p:nvPr/>
          </p:nvSpPr>
          <p:spPr bwMode="auto">
            <a:xfrm>
              <a:off x="3744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3" name="Rectangle 103"/>
            <p:cNvSpPr>
              <a:spLocks noChangeArrowheads="1"/>
            </p:cNvSpPr>
            <p:nvPr/>
          </p:nvSpPr>
          <p:spPr bwMode="auto">
            <a:xfrm>
              <a:off x="3456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4" name="Rectangle 104"/>
            <p:cNvSpPr>
              <a:spLocks noChangeArrowheads="1"/>
            </p:cNvSpPr>
            <p:nvPr/>
          </p:nvSpPr>
          <p:spPr bwMode="auto">
            <a:xfrm>
              <a:off x="3168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5" name="Rectangle 105"/>
            <p:cNvSpPr>
              <a:spLocks noChangeArrowheads="1"/>
            </p:cNvSpPr>
            <p:nvPr/>
          </p:nvSpPr>
          <p:spPr bwMode="auto">
            <a:xfrm>
              <a:off x="2880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6" name="Rectangle 106"/>
            <p:cNvSpPr>
              <a:spLocks noChangeArrowheads="1"/>
            </p:cNvSpPr>
            <p:nvPr/>
          </p:nvSpPr>
          <p:spPr bwMode="auto">
            <a:xfrm>
              <a:off x="259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097" name="Rectangle 107"/>
            <p:cNvSpPr>
              <a:spLocks noChangeArrowheads="1"/>
            </p:cNvSpPr>
            <p:nvPr/>
          </p:nvSpPr>
          <p:spPr bwMode="auto">
            <a:xfrm>
              <a:off x="4032" y="43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2263" y="228600"/>
            <a:ext cx="8516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IV. Củng cố, dặn dò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" name="Group 5"/>
          <p:cNvGrpSpPr>
            <a:grpSpLocks/>
          </p:cNvGrpSpPr>
          <p:nvPr/>
        </p:nvGrpSpPr>
        <p:grpSpPr bwMode="auto">
          <a:xfrm>
            <a:off x="569344" y="1223513"/>
            <a:ext cx="7443788" cy="3298767"/>
            <a:chOff x="357" y="288"/>
            <a:chExt cx="4689" cy="3081"/>
          </a:xfrm>
        </p:grpSpPr>
        <p:sp>
          <p:nvSpPr>
            <p:cNvPr id="111" name="AutoShape 6" descr="Dotted diamond"/>
            <p:cNvSpPr>
              <a:spLocks noChangeArrowheads="1"/>
            </p:cNvSpPr>
            <p:nvPr/>
          </p:nvSpPr>
          <p:spPr bwMode="auto">
            <a:xfrm>
              <a:off x="714" y="288"/>
              <a:ext cx="4332" cy="1290"/>
            </a:xfrm>
            <a:prstGeom prst="wedgeRoundRectCallout">
              <a:avLst>
                <a:gd name="adj1" fmla="val -42500"/>
                <a:gd name="adj2" fmla="val 98269"/>
                <a:gd name="adj3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3200" b="1" smtClean="0">
                  <a:solidFill>
                    <a:srgbClr val="990099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ác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nguy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ê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n v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ậ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t li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ệu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chu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ẩ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n b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ị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cho b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ài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h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ọ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c nh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th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n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ào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2" name="Picture 7" descr="happyface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" y="2139"/>
              <a:ext cx="864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3" name="Group 5"/>
          <p:cNvGrpSpPr>
            <a:grpSpLocks/>
          </p:cNvGrpSpPr>
          <p:nvPr/>
        </p:nvGrpSpPr>
        <p:grpSpPr bwMode="auto">
          <a:xfrm>
            <a:off x="721744" y="1066800"/>
            <a:ext cx="7443788" cy="3298767"/>
            <a:chOff x="357" y="288"/>
            <a:chExt cx="4689" cy="3081"/>
          </a:xfrm>
        </p:grpSpPr>
        <p:sp>
          <p:nvSpPr>
            <p:cNvPr id="114" name="AutoShape 6" descr="Dotted diamond"/>
            <p:cNvSpPr>
              <a:spLocks noChangeArrowheads="1"/>
            </p:cNvSpPr>
            <p:nvPr/>
          </p:nvSpPr>
          <p:spPr bwMode="auto">
            <a:xfrm>
              <a:off x="714" y="288"/>
              <a:ext cx="4332" cy="1290"/>
            </a:xfrm>
            <a:prstGeom prst="wedgeRoundRectCallout">
              <a:avLst>
                <a:gd name="adj1" fmla="val -42500"/>
                <a:gd name="adj2" fmla="val 98269"/>
                <a:gd name="adj3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3200" b="1" smtClean="0">
                  <a:solidFill>
                    <a:srgbClr val="990099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vi-VN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ãy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n</a:t>
              </a:r>
              <a:r>
                <a:rPr lang="vi-VN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ê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u l</a:t>
              </a:r>
              <a:r>
                <a:rPr lang="vi-VN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ại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nguyên tắc </a:t>
              </a:r>
              <a:r>
                <a:rPr lang="vi-VN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an nong m</a:t>
              </a:r>
              <a:r>
                <a:rPr lang="vi-VN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ố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 b</a:t>
              </a:r>
              <a:r>
                <a:rPr lang="vi-VN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ằ</a:t>
              </a:r>
              <a:r>
                <a:rPr lang="en-US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 giấy b</a:t>
              </a:r>
              <a:r>
                <a:rPr lang="vi-VN"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ì</a:t>
              </a:r>
              <a:r>
                <a:rPr lang="en-US" sz="32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a?</a:t>
              </a:r>
              <a:endParaRPr lang="vi-VN" sz="32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5" name="Picture 7" descr="happyface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" y="2139"/>
              <a:ext cx="864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358500" y="4572000"/>
            <a:ext cx="85569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guyên tắc đan nong mốt là: nhấc 1 nan, đè 1 nan và lệch nhau 1 nan dọc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giữa 2 nan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dọc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liền kề.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Đan xong mỗi nan cần dồn lại cho khít để tấm đan đẹp hơn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744" y="2120043"/>
            <a:ext cx="7896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Về nhà chuẩn bị các dụng cụ giống như dụng cụ của tiết học hôm nay, để tiết 2 thực hành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658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3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00" y="335354"/>
            <a:ext cx="8077200" cy="6391172"/>
            <a:chOff x="762000" y="335354"/>
            <a:chExt cx="8077200" cy="63911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35354"/>
              <a:ext cx="8077200" cy="562173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828800" y="5957085"/>
              <a:ext cx="5943600" cy="7694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Cái thúng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6912" y="324844"/>
            <a:ext cx="8241267" cy="6361676"/>
            <a:chOff x="-8915400" y="-1354382"/>
            <a:chExt cx="8241267" cy="63616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8915400" y="-1354382"/>
              <a:ext cx="8241267" cy="559223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-7766567" y="4237853"/>
              <a:ext cx="5943600" cy="7694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Cái nong, nia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53151" y="609600"/>
            <a:ext cx="723900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MỘT SỐ SẢN PHẨM KHÁC ỨNG DỤNG CÁCH ĐAN NONG MỐT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5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6248400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6200" y="757297"/>
            <a:ext cx="121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 đan nong mốt ?</a:t>
            </a:r>
            <a:endParaRPr lang="en-US" sz="32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6" descr="questionmark_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9763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0" y="3163431"/>
            <a:ext cx="2286000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Để biết được cách đan nong mốt chúng ta cùng vào bài học hôm nay.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9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6918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Thủ công</a:t>
            </a:r>
            <a:endParaRPr 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68242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12: Đan nong mốt (Tiết 1)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58"/>
          <p:cNvGrpSpPr>
            <a:grpSpLocks/>
          </p:cNvGrpSpPr>
          <p:nvPr/>
        </p:nvGrpSpPr>
        <p:grpSpPr bwMode="auto">
          <a:xfrm>
            <a:off x="119281" y="1339907"/>
            <a:ext cx="4433856" cy="4263069"/>
            <a:chOff x="288" y="1152"/>
            <a:chExt cx="2592" cy="2592"/>
          </a:xfrm>
        </p:grpSpPr>
        <p:grpSp>
          <p:nvGrpSpPr>
            <p:cNvPr id="5" name="Group 659"/>
            <p:cNvGrpSpPr>
              <a:grpSpLocks/>
            </p:cNvGrpSpPr>
            <p:nvPr/>
          </p:nvGrpSpPr>
          <p:grpSpPr bwMode="auto">
            <a:xfrm rot="5400000">
              <a:off x="1440" y="1728"/>
              <a:ext cx="288" cy="2592"/>
              <a:chOff x="4704" y="1440"/>
              <a:chExt cx="288" cy="2592"/>
            </a:xfrm>
          </p:grpSpPr>
          <p:sp>
            <p:nvSpPr>
              <p:cNvPr id="161" name="Rectangle 660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" name="Rectangle 661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" name="Rectangle 662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" name="Rectangle 663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5" name="Rectangle 664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6" name="Rectangle 665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7" name="Rectangle 666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8" name="Rectangle 667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9" name="Rectangle 668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669"/>
            <p:cNvGrpSpPr>
              <a:grpSpLocks/>
            </p:cNvGrpSpPr>
            <p:nvPr/>
          </p:nvGrpSpPr>
          <p:grpSpPr bwMode="auto">
            <a:xfrm>
              <a:off x="288" y="2304"/>
              <a:ext cx="2592" cy="288"/>
              <a:chOff x="1728" y="432"/>
              <a:chExt cx="2592" cy="288"/>
            </a:xfrm>
          </p:grpSpPr>
          <p:sp>
            <p:nvSpPr>
              <p:cNvPr id="152" name="Rectangle 670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" name="Rectangle 671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" name="Rectangle 672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5" name="Rectangle 673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" name="Rectangle 674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7" name="Rectangle 675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" name="Rectangle 676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" name="Rectangle 677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" name="Rectangle 678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679"/>
            <p:cNvGrpSpPr>
              <a:grpSpLocks/>
            </p:cNvGrpSpPr>
            <p:nvPr/>
          </p:nvGrpSpPr>
          <p:grpSpPr bwMode="auto">
            <a:xfrm>
              <a:off x="288" y="1728"/>
              <a:ext cx="2592" cy="288"/>
              <a:chOff x="1728" y="432"/>
              <a:chExt cx="2592" cy="288"/>
            </a:xfrm>
          </p:grpSpPr>
          <p:sp>
            <p:nvSpPr>
              <p:cNvPr id="143" name="Rectangle 680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" name="Rectangle 681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Rectangle 682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Rectangle 683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" name="Rectangle 684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" name="Rectangle 685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" name="Rectangle 686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" name="Rectangle 687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1" name="Rectangle 688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roup 689"/>
            <p:cNvGrpSpPr>
              <a:grpSpLocks/>
            </p:cNvGrpSpPr>
            <p:nvPr/>
          </p:nvGrpSpPr>
          <p:grpSpPr bwMode="auto">
            <a:xfrm>
              <a:off x="288" y="1152"/>
              <a:ext cx="2592" cy="288"/>
              <a:chOff x="1728" y="432"/>
              <a:chExt cx="2592" cy="288"/>
            </a:xfrm>
          </p:grpSpPr>
          <p:sp>
            <p:nvSpPr>
              <p:cNvPr id="134" name="Rectangle 690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Rectangle 691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Rectangle 692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Rectangle 693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" name="Rectangle 694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" name="Rectangle 695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" name="Rectangle 696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1" name="Rectangle 697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2" name="Rectangle 698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699"/>
            <p:cNvGrpSpPr>
              <a:grpSpLocks/>
            </p:cNvGrpSpPr>
            <p:nvPr/>
          </p:nvGrpSpPr>
          <p:grpSpPr bwMode="auto">
            <a:xfrm rot="5400000">
              <a:off x="1440" y="1728"/>
              <a:ext cx="288" cy="2592"/>
              <a:chOff x="4704" y="1440"/>
              <a:chExt cx="288" cy="2592"/>
            </a:xfrm>
          </p:grpSpPr>
          <p:sp>
            <p:nvSpPr>
              <p:cNvPr id="125" name="Rectangle 700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" name="Rectangle 701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" name="Rectangle 702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Rectangle 703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Rectangle 704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" name="Rectangle 705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Rectangle 706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2" name="Rectangle 707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3" name="Rectangle 708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709"/>
            <p:cNvGrpSpPr>
              <a:grpSpLocks/>
            </p:cNvGrpSpPr>
            <p:nvPr/>
          </p:nvGrpSpPr>
          <p:grpSpPr bwMode="auto">
            <a:xfrm>
              <a:off x="288" y="2304"/>
              <a:ext cx="2592" cy="288"/>
              <a:chOff x="1728" y="432"/>
              <a:chExt cx="2592" cy="288"/>
            </a:xfrm>
          </p:grpSpPr>
          <p:sp>
            <p:nvSpPr>
              <p:cNvPr id="116" name="Rectangle 710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7" name="Rectangle 711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Rectangle 712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Rectangle 713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Rectangle 714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" name="Rectangle 715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Rectangle 716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Rectangle 717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Rectangle 718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719"/>
            <p:cNvGrpSpPr>
              <a:grpSpLocks/>
            </p:cNvGrpSpPr>
            <p:nvPr/>
          </p:nvGrpSpPr>
          <p:grpSpPr bwMode="auto">
            <a:xfrm>
              <a:off x="288" y="1728"/>
              <a:ext cx="2592" cy="288"/>
              <a:chOff x="1728" y="432"/>
              <a:chExt cx="2592" cy="288"/>
            </a:xfrm>
          </p:grpSpPr>
          <p:sp>
            <p:nvSpPr>
              <p:cNvPr id="107" name="Rectangle 720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Rectangle 721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Rectangle 722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0" name="Rectangle 723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Rectangle 724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Rectangle 725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Rectangle 726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Rectangle 727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Rectangle 728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2" name="Group 729"/>
            <p:cNvGrpSpPr>
              <a:grpSpLocks/>
            </p:cNvGrpSpPr>
            <p:nvPr/>
          </p:nvGrpSpPr>
          <p:grpSpPr bwMode="auto">
            <a:xfrm>
              <a:off x="288" y="1152"/>
              <a:ext cx="2592" cy="2592"/>
              <a:chOff x="288" y="1152"/>
              <a:chExt cx="2592" cy="2592"/>
            </a:xfrm>
          </p:grpSpPr>
          <p:grpSp>
            <p:nvGrpSpPr>
              <p:cNvPr id="13" name="Group 730"/>
              <p:cNvGrpSpPr>
                <a:grpSpLocks/>
              </p:cNvGrpSpPr>
              <p:nvPr/>
            </p:nvGrpSpPr>
            <p:grpSpPr bwMode="auto">
              <a:xfrm rot="5400000">
                <a:off x="1440" y="2016"/>
                <a:ext cx="288" cy="2592"/>
                <a:chOff x="4704" y="1440"/>
                <a:chExt cx="288" cy="2592"/>
              </a:xfrm>
            </p:grpSpPr>
            <p:sp>
              <p:nvSpPr>
                <p:cNvPr id="98" name="Rectangle 731"/>
                <p:cNvSpPr>
                  <a:spLocks noChangeArrowheads="1"/>
                </p:cNvSpPr>
                <p:nvPr/>
              </p:nvSpPr>
              <p:spPr bwMode="auto">
                <a:xfrm>
                  <a:off x="4704" y="288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9" name="Rectangle 732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" name="Rectangle 733"/>
                <p:cNvSpPr>
                  <a:spLocks noChangeArrowheads="1"/>
                </p:cNvSpPr>
                <p:nvPr/>
              </p:nvSpPr>
              <p:spPr bwMode="auto">
                <a:xfrm>
                  <a:off x="4704" y="345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1" name="Rectangle 734"/>
                <p:cNvSpPr>
                  <a:spLocks noChangeArrowheads="1"/>
                </p:cNvSpPr>
                <p:nvPr/>
              </p:nvSpPr>
              <p:spPr bwMode="auto">
                <a:xfrm>
                  <a:off x="4704" y="3744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2" name="Rectangle 735"/>
                <p:cNvSpPr>
                  <a:spLocks noChangeArrowheads="1"/>
                </p:cNvSpPr>
                <p:nvPr/>
              </p:nvSpPr>
              <p:spPr bwMode="auto">
                <a:xfrm>
                  <a:off x="4704" y="2016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3" name="Rectangle 736"/>
                <p:cNvSpPr>
                  <a:spLocks noChangeArrowheads="1"/>
                </p:cNvSpPr>
                <p:nvPr/>
              </p:nvSpPr>
              <p:spPr bwMode="auto">
                <a:xfrm>
                  <a:off x="4704" y="1440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" name="Rectangle 737"/>
                <p:cNvSpPr>
                  <a:spLocks noChangeArrowheads="1"/>
                </p:cNvSpPr>
                <p:nvPr/>
              </p:nvSpPr>
              <p:spPr bwMode="auto">
                <a:xfrm>
                  <a:off x="4704" y="1728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5" name="Rectangle 738"/>
                <p:cNvSpPr>
                  <a:spLocks noChangeArrowheads="1"/>
                </p:cNvSpPr>
                <p:nvPr/>
              </p:nvSpPr>
              <p:spPr bwMode="auto">
                <a:xfrm>
                  <a:off x="4704" y="2304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6" name="Rectangle 739"/>
                <p:cNvSpPr>
                  <a:spLocks noChangeArrowheads="1"/>
                </p:cNvSpPr>
                <p:nvPr/>
              </p:nvSpPr>
              <p:spPr bwMode="auto">
                <a:xfrm>
                  <a:off x="4704" y="259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4" name="Rectangle 740"/>
              <p:cNvSpPr>
                <a:spLocks noChangeArrowheads="1"/>
              </p:cNvSpPr>
              <p:nvPr/>
            </p:nvSpPr>
            <p:spPr bwMode="auto">
              <a:xfrm>
                <a:off x="2016" y="316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ectangle 741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Rectangle 742"/>
              <p:cNvSpPr>
                <a:spLocks noChangeArrowheads="1"/>
              </p:cNvSpPr>
              <p:nvPr/>
            </p:nvSpPr>
            <p:spPr bwMode="auto">
              <a:xfrm>
                <a:off x="864" y="316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ectangle 743"/>
              <p:cNvSpPr>
                <a:spLocks noChangeArrowheads="1"/>
              </p:cNvSpPr>
              <p:nvPr/>
            </p:nvSpPr>
            <p:spPr bwMode="auto">
              <a:xfrm>
                <a:off x="1152" y="288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ectangle 744"/>
              <p:cNvSpPr>
                <a:spLocks noChangeArrowheads="1"/>
              </p:cNvSpPr>
              <p:nvPr/>
            </p:nvSpPr>
            <p:spPr bwMode="auto">
              <a:xfrm>
                <a:off x="576" y="288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ectangle 745"/>
              <p:cNvSpPr>
                <a:spLocks noChangeArrowheads="1"/>
              </p:cNvSpPr>
              <p:nvPr/>
            </p:nvSpPr>
            <p:spPr bwMode="auto">
              <a:xfrm>
                <a:off x="1728" y="288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Rectangle 746"/>
              <p:cNvSpPr>
                <a:spLocks noChangeArrowheads="1"/>
              </p:cNvSpPr>
              <p:nvPr/>
            </p:nvSpPr>
            <p:spPr bwMode="auto">
              <a:xfrm>
                <a:off x="2304" y="288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1" name="Group 747"/>
              <p:cNvGrpSpPr>
                <a:grpSpLocks/>
              </p:cNvGrpSpPr>
              <p:nvPr/>
            </p:nvGrpSpPr>
            <p:grpSpPr bwMode="auto">
              <a:xfrm>
                <a:off x="288" y="2592"/>
                <a:ext cx="2592" cy="288"/>
                <a:chOff x="1728" y="432"/>
                <a:chExt cx="2592" cy="288"/>
              </a:xfrm>
            </p:grpSpPr>
            <p:sp>
              <p:nvSpPr>
                <p:cNvPr id="89" name="Rectangle 748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0" name="Rectangle 749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1" name="Rectangle 750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" name="Rectangle 751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Rectangle 752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" name="Rectangle 753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" name="Rectangle 754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6" name="Rectangle 755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7" name="Rectangle 756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2" name="Rectangle 757"/>
              <p:cNvSpPr>
                <a:spLocks noChangeArrowheads="1"/>
              </p:cNvSpPr>
              <p:nvPr/>
            </p:nvSpPr>
            <p:spPr bwMode="auto">
              <a:xfrm>
                <a:off x="1440" y="2592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Rectangle 758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Rectangle 759"/>
              <p:cNvSpPr>
                <a:spLocks noChangeArrowheads="1"/>
              </p:cNvSpPr>
              <p:nvPr/>
            </p:nvSpPr>
            <p:spPr bwMode="auto">
              <a:xfrm>
                <a:off x="2016" y="2592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Rectangle 760"/>
              <p:cNvSpPr>
                <a:spLocks noChangeArrowheads="1"/>
              </p:cNvSpPr>
              <p:nvPr/>
            </p:nvSpPr>
            <p:spPr bwMode="auto">
              <a:xfrm>
                <a:off x="1152" y="2304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Rectangle 761"/>
              <p:cNvSpPr>
                <a:spLocks noChangeArrowheads="1"/>
              </p:cNvSpPr>
              <p:nvPr/>
            </p:nvSpPr>
            <p:spPr bwMode="auto">
              <a:xfrm>
                <a:off x="576" y="2304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Rectangle 762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Rectangle 763"/>
              <p:cNvSpPr>
                <a:spLocks noChangeArrowheads="1"/>
              </p:cNvSpPr>
              <p:nvPr/>
            </p:nvSpPr>
            <p:spPr bwMode="auto">
              <a:xfrm>
                <a:off x="2304" y="2304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764"/>
              <p:cNvGrpSpPr>
                <a:grpSpLocks/>
              </p:cNvGrpSpPr>
              <p:nvPr/>
            </p:nvGrpSpPr>
            <p:grpSpPr bwMode="auto">
              <a:xfrm>
                <a:off x="288" y="2016"/>
                <a:ext cx="2592" cy="288"/>
                <a:chOff x="1728" y="432"/>
                <a:chExt cx="2592" cy="288"/>
              </a:xfrm>
            </p:grpSpPr>
            <p:sp>
              <p:nvSpPr>
                <p:cNvPr id="80" name="Rectangle 765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Rectangle 766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Rectangle 767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3" name="Rectangle 768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4" name="Rectangle 769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Rectangle 770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6" name="Rectangle 771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7" name="Rectangle 772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8" name="Rectangle 773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0" name="Rectangle 774"/>
              <p:cNvSpPr>
                <a:spLocks noChangeArrowheads="1"/>
              </p:cNvSpPr>
              <p:nvPr/>
            </p:nvSpPr>
            <p:spPr bwMode="auto">
              <a:xfrm>
                <a:off x="864" y="2016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Rectangle 775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Rectangle 776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Rectangle 777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Rectangle 778"/>
              <p:cNvSpPr>
                <a:spLocks noChangeArrowheads="1"/>
              </p:cNvSpPr>
              <p:nvPr/>
            </p:nvSpPr>
            <p:spPr bwMode="auto">
              <a:xfrm>
                <a:off x="1152" y="172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Rectangle 779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Rectangle 780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7" name="Group 781"/>
              <p:cNvGrpSpPr>
                <a:grpSpLocks/>
              </p:cNvGrpSpPr>
              <p:nvPr/>
            </p:nvGrpSpPr>
            <p:grpSpPr bwMode="auto">
              <a:xfrm>
                <a:off x="288" y="1440"/>
                <a:ext cx="2592" cy="288"/>
                <a:chOff x="1728" y="432"/>
                <a:chExt cx="2592" cy="288"/>
              </a:xfrm>
            </p:grpSpPr>
            <p:sp>
              <p:nvSpPr>
                <p:cNvPr id="71" name="Rectangle 782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Rectangle 783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3" name="Rectangle 784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4" name="Rectangle 785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Rectangle 786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Rectangle 787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7" name="Rectangle 788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8" name="Rectangle 789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9" name="Rectangle 790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8" name="Rectangle 791"/>
              <p:cNvSpPr>
                <a:spLocks noChangeArrowheads="1"/>
              </p:cNvSpPr>
              <p:nvPr/>
            </p:nvSpPr>
            <p:spPr bwMode="auto">
              <a:xfrm>
                <a:off x="864" y="144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Rectangle 792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Rectangle 793"/>
              <p:cNvSpPr>
                <a:spLocks noChangeArrowheads="1"/>
              </p:cNvSpPr>
              <p:nvPr/>
            </p:nvSpPr>
            <p:spPr bwMode="auto">
              <a:xfrm>
                <a:off x="2016" y="1440"/>
                <a:ext cx="288" cy="28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1" name="Group 794"/>
              <p:cNvGrpSpPr>
                <a:grpSpLocks/>
              </p:cNvGrpSpPr>
              <p:nvPr/>
            </p:nvGrpSpPr>
            <p:grpSpPr bwMode="auto">
              <a:xfrm rot="5400000">
                <a:off x="1440" y="2304"/>
                <a:ext cx="2592" cy="288"/>
                <a:chOff x="1728" y="432"/>
                <a:chExt cx="2592" cy="288"/>
              </a:xfrm>
            </p:grpSpPr>
            <p:sp>
              <p:nvSpPr>
                <p:cNvPr id="62" name="Rectangle 795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Rectangle 796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Rectangle 797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Rectangle 798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Rectangle 799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Rectangle 800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Rectangle 801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Rectangle 802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0" name="Rectangle 803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2" name="Group 804"/>
              <p:cNvGrpSpPr>
                <a:grpSpLocks/>
              </p:cNvGrpSpPr>
              <p:nvPr/>
            </p:nvGrpSpPr>
            <p:grpSpPr bwMode="auto">
              <a:xfrm>
                <a:off x="288" y="3456"/>
                <a:ext cx="2592" cy="288"/>
                <a:chOff x="1728" y="432"/>
                <a:chExt cx="2592" cy="288"/>
              </a:xfrm>
            </p:grpSpPr>
            <p:sp>
              <p:nvSpPr>
                <p:cNvPr id="53" name="Rectangle 805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Rectangle 806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Rectangle 807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" name="Rectangle 808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Rectangle 809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8" name="Rectangle 810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9" name="Rectangle 811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Rectangle 812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Rectangle 813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3" name="Group 814"/>
              <p:cNvGrpSpPr>
                <a:grpSpLocks/>
              </p:cNvGrpSpPr>
              <p:nvPr/>
            </p:nvGrpSpPr>
            <p:grpSpPr bwMode="auto">
              <a:xfrm rot="-5400000">
                <a:off x="-864" y="2304"/>
                <a:ext cx="2592" cy="288"/>
                <a:chOff x="1728" y="432"/>
                <a:chExt cx="2592" cy="288"/>
              </a:xfrm>
            </p:grpSpPr>
            <p:sp>
              <p:nvSpPr>
                <p:cNvPr id="44" name="Rectangle 815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Rectangle 816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Rectangle 817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Rectangle 818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Rectangle 819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Rectangle 820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Rectangle 821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Rectangle 822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Rectangle 823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00FF"/>
                </a:solidFill>
                <a:ln w="9525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70" name="TextBox 169"/>
          <p:cNvSpPr txBox="1"/>
          <p:nvPr/>
        </p:nvSpPr>
        <p:spPr>
          <a:xfrm>
            <a:off x="4871707" y="1361182"/>
            <a:ext cx="4272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Tấm đan nong mốt có hình gì?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700707" y="2414691"/>
            <a:ext cx="412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Tấm đan có mấy màu?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09875" y="170912"/>
            <a:ext cx="7149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u="sng" smtClean="0">
                <a:latin typeface="Times New Roman" pitchFamily="18" charset="0"/>
                <a:cs typeface="Times New Roman" pitchFamily="18" charset="0"/>
              </a:rPr>
              <a:t>Hoạt động 1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Quan sát và nhận xét mẫu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682826" y="3311101"/>
            <a:ext cx="4453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Hai màu nền được đan như thế nào?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613815" y="1630740"/>
            <a:ext cx="4453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Em có nhận xét gì về màu sắc của nan dọc, nan ngang và nan nẹp?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7" name="Picture 10" descr="wed 0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799" y="5592263"/>
            <a:ext cx="863599" cy="117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95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0" grpId="1"/>
      <p:bldP spid="171" grpId="0"/>
      <p:bldP spid="171" grpId="1"/>
      <p:bldP spid="173" grpId="0" animBg="1"/>
      <p:bldP spid="174" grpId="0"/>
      <p:bldP spid="174" grpId="1"/>
      <p:bldP spid="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752"/>
          <p:cNvGrpSpPr>
            <a:grpSpLocks/>
          </p:cNvGrpSpPr>
          <p:nvPr/>
        </p:nvGrpSpPr>
        <p:grpSpPr bwMode="auto">
          <a:xfrm>
            <a:off x="2209800" y="2100527"/>
            <a:ext cx="4495800" cy="4376473"/>
            <a:chOff x="288" y="1151"/>
            <a:chExt cx="2593" cy="2593"/>
          </a:xfrm>
        </p:grpSpPr>
        <p:sp>
          <p:nvSpPr>
            <p:cNvPr id="238" name="Rectangle 390"/>
            <p:cNvSpPr>
              <a:spLocks noChangeArrowheads="1"/>
            </p:cNvSpPr>
            <p:nvPr/>
          </p:nvSpPr>
          <p:spPr bwMode="auto">
            <a:xfrm>
              <a:off x="576" y="2592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Rectangle 391"/>
            <p:cNvSpPr>
              <a:spLocks noChangeArrowheads="1"/>
            </p:cNvSpPr>
            <p:nvPr/>
          </p:nvSpPr>
          <p:spPr bwMode="auto">
            <a:xfrm>
              <a:off x="2304" y="2592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Rectangle 392"/>
            <p:cNvSpPr>
              <a:spLocks noChangeArrowheads="1"/>
            </p:cNvSpPr>
            <p:nvPr/>
          </p:nvSpPr>
          <p:spPr bwMode="auto">
            <a:xfrm>
              <a:off x="1728" y="2592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Rectangle 393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Rectangle 394"/>
            <p:cNvSpPr>
              <a:spLocks noChangeArrowheads="1"/>
            </p:cNvSpPr>
            <p:nvPr/>
          </p:nvSpPr>
          <p:spPr bwMode="auto">
            <a:xfrm>
              <a:off x="1440" y="288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Rectangle 395"/>
            <p:cNvSpPr>
              <a:spLocks noChangeArrowheads="1"/>
            </p:cNvSpPr>
            <p:nvPr/>
          </p:nvSpPr>
          <p:spPr bwMode="auto">
            <a:xfrm>
              <a:off x="2592" y="2880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Rectangle 396"/>
            <p:cNvSpPr>
              <a:spLocks noChangeArrowheads="1"/>
            </p:cNvSpPr>
            <p:nvPr/>
          </p:nvSpPr>
          <p:spPr bwMode="auto">
            <a:xfrm>
              <a:off x="2016" y="288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Rectangle 397"/>
            <p:cNvSpPr>
              <a:spLocks noChangeArrowheads="1"/>
            </p:cNvSpPr>
            <p:nvPr/>
          </p:nvSpPr>
          <p:spPr bwMode="auto">
            <a:xfrm>
              <a:off x="864" y="288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Rectangle 398"/>
            <p:cNvSpPr>
              <a:spLocks noChangeArrowheads="1"/>
            </p:cNvSpPr>
            <p:nvPr/>
          </p:nvSpPr>
          <p:spPr bwMode="auto">
            <a:xfrm>
              <a:off x="288" y="2880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Rectangle 399"/>
            <p:cNvSpPr>
              <a:spLocks noChangeArrowheads="1"/>
            </p:cNvSpPr>
            <p:nvPr/>
          </p:nvSpPr>
          <p:spPr bwMode="auto">
            <a:xfrm>
              <a:off x="864" y="172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Rectangle 400"/>
            <p:cNvSpPr>
              <a:spLocks noChangeArrowheads="1"/>
            </p:cNvSpPr>
            <p:nvPr/>
          </p:nvSpPr>
          <p:spPr bwMode="auto">
            <a:xfrm>
              <a:off x="864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401"/>
            <p:cNvSpPr>
              <a:spLocks noChangeArrowheads="1"/>
            </p:cNvSpPr>
            <p:nvPr/>
          </p:nvSpPr>
          <p:spPr bwMode="auto">
            <a:xfrm>
              <a:off x="576" y="316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Rectangle 402"/>
            <p:cNvSpPr>
              <a:spLocks noChangeArrowheads="1"/>
            </p:cNvSpPr>
            <p:nvPr/>
          </p:nvSpPr>
          <p:spPr bwMode="auto">
            <a:xfrm>
              <a:off x="576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Rectangle 403"/>
            <p:cNvSpPr>
              <a:spLocks noChangeArrowheads="1"/>
            </p:cNvSpPr>
            <p:nvPr/>
          </p:nvSpPr>
          <p:spPr bwMode="auto">
            <a:xfrm>
              <a:off x="576" y="2016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Rectangle 404"/>
            <p:cNvSpPr>
              <a:spLocks noChangeArrowheads="1"/>
            </p:cNvSpPr>
            <p:nvPr/>
          </p:nvSpPr>
          <p:spPr bwMode="auto">
            <a:xfrm>
              <a:off x="576" y="144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Rectangle 405"/>
            <p:cNvSpPr>
              <a:spLocks noChangeArrowheads="1"/>
            </p:cNvSpPr>
            <p:nvPr/>
          </p:nvSpPr>
          <p:spPr bwMode="auto">
            <a:xfrm>
              <a:off x="576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Rectangle 406"/>
            <p:cNvSpPr>
              <a:spLocks noChangeArrowheads="1"/>
            </p:cNvSpPr>
            <p:nvPr/>
          </p:nvSpPr>
          <p:spPr bwMode="auto">
            <a:xfrm>
              <a:off x="2304" y="316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Rectangle 407"/>
            <p:cNvSpPr>
              <a:spLocks noChangeArrowheads="1"/>
            </p:cNvSpPr>
            <p:nvPr/>
          </p:nvSpPr>
          <p:spPr bwMode="auto">
            <a:xfrm>
              <a:off x="2592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Rectangle 408"/>
            <p:cNvSpPr>
              <a:spLocks noChangeArrowheads="1"/>
            </p:cNvSpPr>
            <p:nvPr/>
          </p:nvSpPr>
          <p:spPr bwMode="auto">
            <a:xfrm>
              <a:off x="2304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Rectangle 409"/>
            <p:cNvSpPr>
              <a:spLocks noChangeArrowheads="1"/>
            </p:cNvSpPr>
            <p:nvPr/>
          </p:nvSpPr>
          <p:spPr bwMode="auto">
            <a:xfrm>
              <a:off x="2016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Rectangle 410"/>
            <p:cNvSpPr>
              <a:spLocks noChangeArrowheads="1"/>
            </p:cNvSpPr>
            <p:nvPr/>
          </p:nvSpPr>
          <p:spPr bwMode="auto">
            <a:xfrm>
              <a:off x="1728" y="316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Rectangle 411"/>
            <p:cNvSpPr>
              <a:spLocks noChangeArrowheads="1"/>
            </p:cNvSpPr>
            <p:nvPr/>
          </p:nvSpPr>
          <p:spPr bwMode="auto">
            <a:xfrm>
              <a:off x="1728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Rectangle 412"/>
            <p:cNvSpPr>
              <a:spLocks noChangeArrowheads="1"/>
            </p:cNvSpPr>
            <p:nvPr/>
          </p:nvSpPr>
          <p:spPr bwMode="auto">
            <a:xfrm>
              <a:off x="1440" y="2304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Rectangle 413"/>
            <p:cNvSpPr>
              <a:spLocks noChangeArrowheads="1"/>
            </p:cNvSpPr>
            <p:nvPr/>
          </p:nvSpPr>
          <p:spPr bwMode="auto">
            <a:xfrm>
              <a:off x="1440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Rectangle 414"/>
            <p:cNvSpPr>
              <a:spLocks noChangeArrowheads="1"/>
            </p:cNvSpPr>
            <p:nvPr/>
          </p:nvSpPr>
          <p:spPr bwMode="auto">
            <a:xfrm>
              <a:off x="1152" y="316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Rectangle 415"/>
            <p:cNvSpPr>
              <a:spLocks noChangeArrowheads="1"/>
            </p:cNvSpPr>
            <p:nvPr/>
          </p:nvSpPr>
          <p:spPr bwMode="auto">
            <a:xfrm>
              <a:off x="1152" y="2016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Rectangle 416"/>
            <p:cNvSpPr>
              <a:spLocks noChangeArrowheads="1"/>
            </p:cNvSpPr>
            <p:nvPr/>
          </p:nvSpPr>
          <p:spPr bwMode="auto">
            <a:xfrm>
              <a:off x="1152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Rectangle 417"/>
            <p:cNvSpPr>
              <a:spLocks noChangeArrowheads="1"/>
            </p:cNvSpPr>
            <p:nvPr/>
          </p:nvSpPr>
          <p:spPr bwMode="auto">
            <a:xfrm>
              <a:off x="864" y="2304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Rectangle 418"/>
            <p:cNvSpPr>
              <a:spLocks noChangeArrowheads="1"/>
            </p:cNvSpPr>
            <p:nvPr/>
          </p:nvSpPr>
          <p:spPr bwMode="auto">
            <a:xfrm>
              <a:off x="864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Rectangle 419"/>
            <p:cNvSpPr>
              <a:spLocks noChangeArrowheads="1"/>
            </p:cNvSpPr>
            <p:nvPr/>
          </p:nvSpPr>
          <p:spPr bwMode="auto">
            <a:xfrm>
              <a:off x="288" y="2304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Rectangle 420"/>
            <p:cNvSpPr>
              <a:spLocks noChangeArrowheads="1"/>
            </p:cNvSpPr>
            <p:nvPr/>
          </p:nvSpPr>
          <p:spPr bwMode="auto">
            <a:xfrm>
              <a:off x="288" y="172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Rectangle 421"/>
            <p:cNvSpPr>
              <a:spLocks noChangeArrowheads="1"/>
            </p:cNvSpPr>
            <p:nvPr/>
          </p:nvSpPr>
          <p:spPr bwMode="auto">
            <a:xfrm>
              <a:off x="288" y="345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Rectangle 422"/>
            <p:cNvSpPr>
              <a:spLocks noChangeArrowheads="1"/>
            </p:cNvSpPr>
            <p:nvPr/>
          </p:nvSpPr>
          <p:spPr bwMode="auto">
            <a:xfrm>
              <a:off x="288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Rectangle 423"/>
            <p:cNvSpPr>
              <a:spLocks noChangeArrowheads="1"/>
            </p:cNvSpPr>
            <p:nvPr/>
          </p:nvSpPr>
          <p:spPr bwMode="auto">
            <a:xfrm>
              <a:off x="1440" y="172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Rectangle 424"/>
            <p:cNvSpPr>
              <a:spLocks noChangeArrowheads="1"/>
            </p:cNvSpPr>
            <p:nvPr/>
          </p:nvSpPr>
          <p:spPr bwMode="auto">
            <a:xfrm>
              <a:off x="2016" y="1728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Rectangle 425"/>
            <p:cNvSpPr>
              <a:spLocks noChangeArrowheads="1"/>
            </p:cNvSpPr>
            <p:nvPr/>
          </p:nvSpPr>
          <p:spPr bwMode="auto">
            <a:xfrm>
              <a:off x="2304" y="144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" name="Rectangle 426"/>
            <p:cNvSpPr>
              <a:spLocks noChangeArrowheads="1"/>
            </p:cNvSpPr>
            <p:nvPr/>
          </p:nvSpPr>
          <p:spPr bwMode="auto">
            <a:xfrm>
              <a:off x="2304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Rectangle 427"/>
            <p:cNvSpPr>
              <a:spLocks noChangeArrowheads="1"/>
            </p:cNvSpPr>
            <p:nvPr/>
          </p:nvSpPr>
          <p:spPr bwMode="auto">
            <a:xfrm>
              <a:off x="2016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Rectangle 428"/>
            <p:cNvSpPr>
              <a:spLocks noChangeArrowheads="1"/>
            </p:cNvSpPr>
            <p:nvPr/>
          </p:nvSpPr>
          <p:spPr bwMode="auto">
            <a:xfrm>
              <a:off x="1728" y="2016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" name="Rectangle 429"/>
            <p:cNvSpPr>
              <a:spLocks noChangeArrowheads="1"/>
            </p:cNvSpPr>
            <p:nvPr/>
          </p:nvSpPr>
          <p:spPr bwMode="auto">
            <a:xfrm>
              <a:off x="1728" y="144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" name="Rectangle 430"/>
            <p:cNvSpPr>
              <a:spLocks noChangeArrowheads="1"/>
            </p:cNvSpPr>
            <p:nvPr/>
          </p:nvSpPr>
          <p:spPr bwMode="auto">
            <a:xfrm>
              <a:off x="1728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" name="Rectangle 431"/>
            <p:cNvSpPr>
              <a:spLocks noChangeArrowheads="1"/>
            </p:cNvSpPr>
            <p:nvPr/>
          </p:nvSpPr>
          <p:spPr bwMode="auto">
            <a:xfrm>
              <a:off x="1440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Rectangle 432"/>
            <p:cNvSpPr>
              <a:spLocks noChangeArrowheads="1"/>
            </p:cNvSpPr>
            <p:nvPr/>
          </p:nvSpPr>
          <p:spPr bwMode="auto">
            <a:xfrm>
              <a:off x="1152" y="144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Rectangle 433"/>
            <p:cNvSpPr>
              <a:spLocks noChangeArrowheads="1"/>
            </p:cNvSpPr>
            <p:nvPr/>
          </p:nvSpPr>
          <p:spPr bwMode="auto">
            <a:xfrm>
              <a:off x="1152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Rectangle 434"/>
            <p:cNvSpPr>
              <a:spLocks noChangeArrowheads="1"/>
            </p:cNvSpPr>
            <p:nvPr/>
          </p:nvSpPr>
          <p:spPr bwMode="auto">
            <a:xfrm>
              <a:off x="2592" y="172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" name="Rectangle 435"/>
            <p:cNvSpPr>
              <a:spLocks noChangeArrowheads="1"/>
            </p:cNvSpPr>
            <p:nvPr/>
          </p:nvSpPr>
          <p:spPr bwMode="auto">
            <a:xfrm>
              <a:off x="2592" y="115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" name="Rectangle 436"/>
            <p:cNvSpPr>
              <a:spLocks noChangeArrowheads="1"/>
            </p:cNvSpPr>
            <p:nvPr/>
          </p:nvSpPr>
          <p:spPr bwMode="auto">
            <a:xfrm>
              <a:off x="2304" y="2016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" name="Rectangle 437"/>
            <p:cNvSpPr>
              <a:spLocks noChangeArrowheads="1"/>
            </p:cNvSpPr>
            <p:nvPr/>
          </p:nvSpPr>
          <p:spPr bwMode="auto">
            <a:xfrm>
              <a:off x="2592" y="2304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Rectangle 438"/>
            <p:cNvSpPr>
              <a:spLocks noChangeArrowheads="1"/>
            </p:cNvSpPr>
            <p:nvPr/>
          </p:nvSpPr>
          <p:spPr bwMode="auto">
            <a:xfrm>
              <a:off x="2016" y="2304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Rectangle 449"/>
            <p:cNvSpPr>
              <a:spLocks noChangeArrowheads="1"/>
            </p:cNvSpPr>
            <p:nvPr/>
          </p:nvSpPr>
          <p:spPr bwMode="auto">
            <a:xfrm>
              <a:off x="2592" y="316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Rectangle 453"/>
            <p:cNvSpPr>
              <a:spLocks noChangeArrowheads="1"/>
            </p:cNvSpPr>
            <p:nvPr/>
          </p:nvSpPr>
          <p:spPr bwMode="auto">
            <a:xfrm>
              <a:off x="288" y="3168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" name="Rectangle 478"/>
            <p:cNvSpPr>
              <a:spLocks noChangeArrowheads="1"/>
            </p:cNvSpPr>
            <p:nvPr/>
          </p:nvSpPr>
          <p:spPr bwMode="auto">
            <a:xfrm>
              <a:off x="2592" y="259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Rectangle 481"/>
            <p:cNvSpPr>
              <a:spLocks noChangeArrowheads="1"/>
            </p:cNvSpPr>
            <p:nvPr/>
          </p:nvSpPr>
          <p:spPr bwMode="auto">
            <a:xfrm>
              <a:off x="288" y="2592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" name="Rectangle 509"/>
            <p:cNvSpPr>
              <a:spLocks noChangeArrowheads="1"/>
            </p:cNvSpPr>
            <p:nvPr/>
          </p:nvSpPr>
          <p:spPr bwMode="auto">
            <a:xfrm>
              <a:off x="288" y="201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" name="Rectangle 510"/>
            <p:cNvSpPr>
              <a:spLocks noChangeArrowheads="1"/>
            </p:cNvSpPr>
            <p:nvPr/>
          </p:nvSpPr>
          <p:spPr bwMode="auto">
            <a:xfrm>
              <a:off x="2592" y="2016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" name="Rectangle 538"/>
            <p:cNvSpPr>
              <a:spLocks noChangeArrowheads="1"/>
            </p:cNvSpPr>
            <p:nvPr/>
          </p:nvSpPr>
          <p:spPr bwMode="auto">
            <a:xfrm>
              <a:off x="288" y="1440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Rectangle 540"/>
            <p:cNvSpPr>
              <a:spLocks noChangeArrowheads="1"/>
            </p:cNvSpPr>
            <p:nvPr/>
          </p:nvSpPr>
          <p:spPr bwMode="auto">
            <a:xfrm>
              <a:off x="2592" y="1440"/>
              <a:ext cx="288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Rectangle 688"/>
            <p:cNvSpPr>
              <a:spLocks noChangeArrowheads="1"/>
            </p:cNvSpPr>
            <p:nvPr/>
          </p:nvSpPr>
          <p:spPr bwMode="auto">
            <a:xfrm>
              <a:off x="576" y="288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Rectangle 689"/>
            <p:cNvSpPr>
              <a:spLocks noChangeArrowheads="1"/>
            </p:cNvSpPr>
            <p:nvPr/>
          </p:nvSpPr>
          <p:spPr bwMode="auto">
            <a:xfrm>
              <a:off x="864" y="2016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Rectangle 690"/>
            <p:cNvSpPr>
              <a:spLocks noChangeArrowheads="1"/>
            </p:cNvSpPr>
            <p:nvPr/>
          </p:nvSpPr>
          <p:spPr bwMode="auto">
            <a:xfrm>
              <a:off x="864" y="144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" name="Rectangle 691"/>
            <p:cNvSpPr>
              <a:spLocks noChangeArrowheads="1"/>
            </p:cNvSpPr>
            <p:nvPr/>
          </p:nvSpPr>
          <p:spPr bwMode="auto">
            <a:xfrm>
              <a:off x="576" y="172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Rectangle 692"/>
            <p:cNvSpPr>
              <a:spLocks noChangeArrowheads="1"/>
            </p:cNvSpPr>
            <p:nvPr/>
          </p:nvSpPr>
          <p:spPr bwMode="auto">
            <a:xfrm>
              <a:off x="1440" y="2016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" name="Rectangle 693"/>
            <p:cNvSpPr>
              <a:spLocks noChangeArrowheads="1"/>
            </p:cNvSpPr>
            <p:nvPr/>
          </p:nvSpPr>
          <p:spPr bwMode="auto">
            <a:xfrm>
              <a:off x="1440" y="144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" name="Rectangle 694"/>
            <p:cNvSpPr>
              <a:spLocks noChangeArrowheads="1"/>
            </p:cNvSpPr>
            <p:nvPr/>
          </p:nvSpPr>
          <p:spPr bwMode="auto">
            <a:xfrm>
              <a:off x="2016" y="316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Rectangle 695"/>
            <p:cNvSpPr>
              <a:spLocks noChangeArrowheads="1"/>
            </p:cNvSpPr>
            <p:nvPr/>
          </p:nvSpPr>
          <p:spPr bwMode="auto">
            <a:xfrm>
              <a:off x="1728" y="288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Rectangle 696"/>
            <p:cNvSpPr>
              <a:spLocks noChangeArrowheads="1"/>
            </p:cNvSpPr>
            <p:nvPr/>
          </p:nvSpPr>
          <p:spPr bwMode="auto">
            <a:xfrm>
              <a:off x="1440" y="2592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Rectangle 697"/>
            <p:cNvSpPr>
              <a:spLocks noChangeArrowheads="1"/>
            </p:cNvSpPr>
            <p:nvPr/>
          </p:nvSpPr>
          <p:spPr bwMode="auto">
            <a:xfrm>
              <a:off x="1440" y="316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Rectangle 698"/>
            <p:cNvSpPr>
              <a:spLocks noChangeArrowheads="1"/>
            </p:cNvSpPr>
            <p:nvPr/>
          </p:nvSpPr>
          <p:spPr bwMode="auto">
            <a:xfrm>
              <a:off x="1152" y="288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Rectangle 699"/>
            <p:cNvSpPr>
              <a:spLocks noChangeArrowheads="1"/>
            </p:cNvSpPr>
            <p:nvPr/>
          </p:nvSpPr>
          <p:spPr bwMode="auto">
            <a:xfrm>
              <a:off x="1152" y="2304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Rectangle 700"/>
            <p:cNvSpPr>
              <a:spLocks noChangeArrowheads="1"/>
            </p:cNvSpPr>
            <p:nvPr/>
          </p:nvSpPr>
          <p:spPr bwMode="auto">
            <a:xfrm>
              <a:off x="1152" y="172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Rectangle 701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Rectangle 702"/>
            <p:cNvSpPr>
              <a:spLocks noChangeArrowheads="1"/>
            </p:cNvSpPr>
            <p:nvPr/>
          </p:nvSpPr>
          <p:spPr bwMode="auto">
            <a:xfrm>
              <a:off x="864" y="2592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Rectangle 703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Rectangle 704"/>
            <p:cNvSpPr>
              <a:spLocks noChangeArrowheads="1"/>
            </p:cNvSpPr>
            <p:nvPr/>
          </p:nvSpPr>
          <p:spPr bwMode="auto">
            <a:xfrm>
              <a:off x="1728" y="2304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Rectangle 705"/>
            <p:cNvSpPr>
              <a:spLocks noChangeArrowheads="1"/>
            </p:cNvSpPr>
            <p:nvPr/>
          </p:nvSpPr>
          <p:spPr bwMode="auto">
            <a:xfrm>
              <a:off x="2016" y="2592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" name="Rectangle 706"/>
            <p:cNvSpPr>
              <a:spLocks noChangeArrowheads="1"/>
            </p:cNvSpPr>
            <p:nvPr/>
          </p:nvSpPr>
          <p:spPr bwMode="auto">
            <a:xfrm>
              <a:off x="2016" y="144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Rectangle 707"/>
            <p:cNvSpPr>
              <a:spLocks noChangeArrowheads="1"/>
            </p:cNvSpPr>
            <p:nvPr/>
          </p:nvSpPr>
          <p:spPr bwMode="auto">
            <a:xfrm>
              <a:off x="2304" y="2880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" name="Rectangle 708"/>
            <p:cNvSpPr>
              <a:spLocks noChangeArrowheads="1"/>
            </p:cNvSpPr>
            <p:nvPr/>
          </p:nvSpPr>
          <p:spPr bwMode="auto">
            <a:xfrm>
              <a:off x="1728" y="172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" name="Rectangle 709"/>
            <p:cNvSpPr>
              <a:spLocks noChangeArrowheads="1"/>
            </p:cNvSpPr>
            <p:nvPr/>
          </p:nvSpPr>
          <p:spPr bwMode="auto">
            <a:xfrm>
              <a:off x="2304" y="1728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" name="Rectangle 710"/>
            <p:cNvSpPr>
              <a:spLocks noChangeArrowheads="1"/>
            </p:cNvSpPr>
            <p:nvPr/>
          </p:nvSpPr>
          <p:spPr bwMode="auto">
            <a:xfrm>
              <a:off x="2304" y="2304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" name="Rectangle 711"/>
            <p:cNvSpPr>
              <a:spLocks noChangeArrowheads="1"/>
            </p:cNvSpPr>
            <p:nvPr/>
          </p:nvSpPr>
          <p:spPr bwMode="auto">
            <a:xfrm>
              <a:off x="2016" y="2016"/>
              <a:ext cx="288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9" name="Group 712"/>
            <p:cNvGrpSpPr>
              <a:grpSpLocks/>
            </p:cNvGrpSpPr>
            <p:nvPr/>
          </p:nvGrpSpPr>
          <p:grpSpPr bwMode="auto">
            <a:xfrm>
              <a:off x="288" y="1152"/>
              <a:ext cx="288" cy="2592"/>
              <a:chOff x="4704" y="1440"/>
              <a:chExt cx="288" cy="2592"/>
            </a:xfrm>
          </p:grpSpPr>
          <p:sp>
            <p:nvSpPr>
              <p:cNvPr id="350" name="Rectangle 713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" name="Rectangle 714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" name="Rectangle 715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" name="Rectangle 716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" name="Rectangle 717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" name="Rectangle 718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" name="Rectangle 719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" name="Rectangle 720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" name="Rectangle 721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0" name="Group 722"/>
            <p:cNvGrpSpPr>
              <a:grpSpLocks/>
            </p:cNvGrpSpPr>
            <p:nvPr/>
          </p:nvGrpSpPr>
          <p:grpSpPr bwMode="auto">
            <a:xfrm rot="5400000">
              <a:off x="1440" y="0"/>
              <a:ext cx="289" cy="2592"/>
              <a:chOff x="4703" y="1440"/>
              <a:chExt cx="289" cy="2592"/>
            </a:xfrm>
          </p:grpSpPr>
          <p:sp>
            <p:nvSpPr>
              <p:cNvPr id="341" name="Rectangle 723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" name="Rectangle 724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" name="Rectangle 725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" name="Rectangle 726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" name="Rectangle 727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" name="Rectangle 728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" name="Rectangle 729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" name="Rectangle 730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Rectangle 731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1" name="Group 732"/>
            <p:cNvGrpSpPr>
              <a:grpSpLocks/>
            </p:cNvGrpSpPr>
            <p:nvPr/>
          </p:nvGrpSpPr>
          <p:grpSpPr bwMode="auto">
            <a:xfrm rot="-5400000">
              <a:off x="1440" y="2304"/>
              <a:ext cx="288" cy="2592"/>
              <a:chOff x="4704" y="1440"/>
              <a:chExt cx="288" cy="2592"/>
            </a:xfrm>
          </p:grpSpPr>
          <p:sp>
            <p:nvSpPr>
              <p:cNvPr id="332" name="Rectangle 733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" name="Rectangle 734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" name="Rectangle 735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" name="Rectangle 736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" name="Rectangle 737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" name="Rectangle 738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" name="Rectangle 739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" name="Rectangle 740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" name="Rectangle 741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2" name="Group 742"/>
            <p:cNvGrpSpPr>
              <a:grpSpLocks/>
            </p:cNvGrpSpPr>
            <p:nvPr/>
          </p:nvGrpSpPr>
          <p:grpSpPr bwMode="auto">
            <a:xfrm>
              <a:off x="2592" y="1152"/>
              <a:ext cx="288" cy="2592"/>
              <a:chOff x="4704" y="1440"/>
              <a:chExt cx="288" cy="2592"/>
            </a:xfrm>
          </p:grpSpPr>
          <p:sp>
            <p:nvSpPr>
              <p:cNvPr id="323" name="Rectangle 743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" name="Rectangle 744"/>
              <p:cNvSpPr>
                <a:spLocks noChangeArrowheads="1"/>
              </p:cNvSpPr>
              <p:nvPr/>
            </p:nvSpPr>
            <p:spPr bwMode="auto">
              <a:xfrm>
                <a:off x="4704" y="3168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" name="Rectangle 745"/>
              <p:cNvSpPr>
                <a:spLocks noChangeArrowheads="1"/>
              </p:cNvSpPr>
              <p:nvPr/>
            </p:nvSpPr>
            <p:spPr bwMode="auto">
              <a:xfrm>
                <a:off x="4704" y="3456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" name="Rectangle 746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" name="Rectangle 747"/>
              <p:cNvSpPr>
                <a:spLocks noChangeArrowheads="1"/>
              </p:cNvSpPr>
              <p:nvPr/>
            </p:nvSpPr>
            <p:spPr bwMode="auto">
              <a:xfrm>
                <a:off x="4704" y="2016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" name="Rectangle 748"/>
              <p:cNvSpPr>
                <a:spLocks noChangeArrowheads="1"/>
              </p:cNvSpPr>
              <p:nvPr/>
            </p:nvSpPr>
            <p:spPr bwMode="auto">
              <a:xfrm>
                <a:off x="4704" y="1440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" name="Rectangle 749"/>
              <p:cNvSpPr>
                <a:spLocks noChangeArrowheads="1"/>
              </p:cNvSpPr>
              <p:nvPr/>
            </p:nvSpPr>
            <p:spPr bwMode="auto">
              <a:xfrm>
                <a:off x="4704" y="1728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" name="Rectangle 750"/>
              <p:cNvSpPr>
                <a:spLocks noChangeArrowheads="1"/>
              </p:cNvSpPr>
              <p:nvPr/>
            </p:nvSpPr>
            <p:spPr bwMode="auto">
              <a:xfrm>
                <a:off x="4704" y="2304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" name="Rectangle 751"/>
              <p:cNvSpPr>
                <a:spLocks noChangeArrowheads="1"/>
              </p:cNvSpPr>
              <p:nvPr/>
            </p:nvSpPr>
            <p:spPr bwMode="auto">
              <a:xfrm>
                <a:off x="4704" y="2592"/>
                <a:ext cx="288" cy="288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9" name="Group 945"/>
          <p:cNvGrpSpPr>
            <a:grpSpLocks/>
          </p:cNvGrpSpPr>
          <p:nvPr/>
        </p:nvGrpSpPr>
        <p:grpSpPr bwMode="auto">
          <a:xfrm>
            <a:off x="2186758" y="2057400"/>
            <a:ext cx="4709341" cy="4374784"/>
            <a:chOff x="2976" y="1440"/>
            <a:chExt cx="2592" cy="2592"/>
          </a:xfrm>
        </p:grpSpPr>
        <p:grpSp>
          <p:nvGrpSpPr>
            <p:cNvPr id="360" name="Group 946"/>
            <p:cNvGrpSpPr>
              <a:grpSpLocks/>
            </p:cNvGrpSpPr>
            <p:nvPr/>
          </p:nvGrpSpPr>
          <p:grpSpPr bwMode="auto">
            <a:xfrm>
              <a:off x="2976" y="1440"/>
              <a:ext cx="2592" cy="2592"/>
              <a:chOff x="1488" y="1440"/>
              <a:chExt cx="2592" cy="2592"/>
            </a:xfrm>
          </p:grpSpPr>
          <p:sp>
            <p:nvSpPr>
              <p:cNvPr id="401" name="Rectangle 947"/>
              <p:cNvSpPr>
                <a:spLocks noChangeArrowheads="1"/>
              </p:cNvSpPr>
              <p:nvPr/>
            </p:nvSpPr>
            <p:spPr bwMode="auto">
              <a:xfrm>
                <a:off x="1776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" name="Rectangle 948"/>
              <p:cNvSpPr>
                <a:spLocks noChangeArrowheads="1"/>
              </p:cNvSpPr>
              <p:nvPr/>
            </p:nvSpPr>
            <p:spPr bwMode="auto">
              <a:xfrm>
                <a:off x="3504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" name="Rectangle 949"/>
              <p:cNvSpPr>
                <a:spLocks noChangeArrowheads="1"/>
              </p:cNvSpPr>
              <p:nvPr/>
            </p:nvSpPr>
            <p:spPr bwMode="auto">
              <a:xfrm>
                <a:off x="2928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" name="Rectangle 950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" name="Rectangle 951"/>
              <p:cNvSpPr>
                <a:spLocks noChangeArrowheads="1"/>
              </p:cNvSpPr>
              <p:nvPr/>
            </p:nvSpPr>
            <p:spPr bwMode="auto">
              <a:xfrm>
                <a:off x="2640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" name="Rectangle 952"/>
              <p:cNvSpPr>
                <a:spLocks noChangeArrowheads="1"/>
              </p:cNvSpPr>
              <p:nvPr/>
            </p:nvSpPr>
            <p:spPr bwMode="auto">
              <a:xfrm>
                <a:off x="3792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" name="Rectangle 953"/>
              <p:cNvSpPr>
                <a:spLocks noChangeArrowheads="1"/>
              </p:cNvSpPr>
              <p:nvPr/>
            </p:nvSpPr>
            <p:spPr bwMode="auto">
              <a:xfrm>
                <a:off x="3216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" name="Rectangle 954"/>
              <p:cNvSpPr>
                <a:spLocks noChangeArrowheads="1"/>
              </p:cNvSpPr>
              <p:nvPr/>
            </p:nvSpPr>
            <p:spPr bwMode="auto">
              <a:xfrm>
                <a:off x="2064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" name="Rectangle 955"/>
              <p:cNvSpPr>
                <a:spLocks noChangeArrowheads="1"/>
              </p:cNvSpPr>
              <p:nvPr/>
            </p:nvSpPr>
            <p:spPr bwMode="auto">
              <a:xfrm>
                <a:off x="1488" y="316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" name="Rectangle 956"/>
              <p:cNvSpPr>
                <a:spLocks noChangeArrowheads="1"/>
              </p:cNvSpPr>
              <p:nvPr/>
            </p:nvSpPr>
            <p:spPr bwMode="auto">
              <a:xfrm>
                <a:off x="2064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" name="Rectangle 957"/>
              <p:cNvSpPr>
                <a:spLocks noChangeArrowheads="1"/>
              </p:cNvSpPr>
              <p:nvPr/>
            </p:nvSpPr>
            <p:spPr bwMode="auto">
              <a:xfrm>
                <a:off x="2064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" name="Rectangle 958"/>
              <p:cNvSpPr>
                <a:spLocks noChangeArrowheads="1"/>
              </p:cNvSpPr>
              <p:nvPr/>
            </p:nvSpPr>
            <p:spPr bwMode="auto">
              <a:xfrm>
                <a:off x="1776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" name="Rectangle 959"/>
              <p:cNvSpPr>
                <a:spLocks noChangeArrowheads="1"/>
              </p:cNvSpPr>
              <p:nvPr/>
            </p:nvSpPr>
            <p:spPr bwMode="auto">
              <a:xfrm>
                <a:off x="1776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" name="Rectangle 960"/>
              <p:cNvSpPr>
                <a:spLocks noChangeArrowheads="1"/>
              </p:cNvSpPr>
              <p:nvPr/>
            </p:nvSpPr>
            <p:spPr bwMode="auto">
              <a:xfrm>
                <a:off x="1776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" name="Rectangle 961"/>
              <p:cNvSpPr>
                <a:spLocks noChangeArrowheads="1"/>
              </p:cNvSpPr>
              <p:nvPr/>
            </p:nvSpPr>
            <p:spPr bwMode="auto">
              <a:xfrm>
                <a:off x="1776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" name="Rectangle 962"/>
              <p:cNvSpPr>
                <a:spLocks noChangeArrowheads="1"/>
              </p:cNvSpPr>
              <p:nvPr/>
            </p:nvSpPr>
            <p:spPr bwMode="auto">
              <a:xfrm>
                <a:off x="1776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" name="Rectangle 963"/>
              <p:cNvSpPr>
                <a:spLocks noChangeArrowheads="1"/>
              </p:cNvSpPr>
              <p:nvPr/>
            </p:nvSpPr>
            <p:spPr bwMode="auto">
              <a:xfrm>
                <a:off x="3504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" name="Rectangle 964"/>
              <p:cNvSpPr>
                <a:spLocks noChangeArrowheads="1"/>
              </p:cNvSpPr>
              <p:nvPr/>
            </p:nvSpPr>
            <p:spPr bwMode="auto">
              <a:xfrm>
                <a:off x="3792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" name="Rectangle 965"/>
              <p:cNvSpPr>
                <a:spLocks noChangeArrowheads="1"/>
              </p:cNvSpPr>
              <p:nvPr/>
            </p:nvSpPr>
            <p:spPr bwMode="auto">
              <a:xfrm>
                <a:off x="3504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" name="Rectangle 966"/>
              <p:cNvSpPr>
                <a:spLocks noChangeArrowheads="1"/>
              </p:cNvSpPr>
              <p:nvPr/>
            </p:nvSpPr>
            <p:spPr bwMode="auto">
              <a:xfrm>
                <a:off x="3216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" name="Rectangle 96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" name="Rectangle 968"/>
              <p:cNvSpPr>
                <a:spLocks noChangeArrowheads="1"/>
              </p:cNvSpPr>
              <p:nvPr/>
            </p:nvSpPr>
            <p:spPr bwMode="auto">
              <a:xfrm>
                <a:off x="2928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" name="Rectangle 969"/>
              <p:cNvSpPr>
                <a:spLocks noChangeArrowheads="1"/>
              </p:cNvSpPr>
              <p:nvPr/>
            </p:nvSpPr>
            <p:spPr bwMode="auto">
              <a:xfrm>
                <a:off x="2640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" name="Rectangle 970"/>
              <p:cNvSpPr>
                <a:spLocks noChangeArrowheads="1"/>
              </p:cNvSpPr>
              <p:nvPr/>
            </p:nvSpPr>
            <p:spPr bwMode="auto">
              <a:xfrm>
                <a:off x="2640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" name="Rectangle 971"/>
              <p:cNvSpPr>
                <a:spLocks noChangeArrowheads="1"/>
              </p:cNvSpPr>
              <p:nvPr/>
            </p:nvSpPr>
            <p:spPr bwMode="auto">
              <a:xfrm>
                <a:off x="2352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" name="Rectangle 972"/>
              <p:cNvSpPr>
                <a:spLocks noChangeArrowheads="1"/>
              </p:cNvSpPr>
              <p:nvPr/>
            </p:nvSpPr>
            <p:spPr bwMode="auto">
              <a:xfrm>
                <a:off x="2352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" name="Rectangle 973"/>
              <p:cNvSpPr>
                <a:spLocks noChangeArrowheads="1"/>
              </p:cNvSpPr>
              <p:nvPr/>
            </p:nvSpPr>
            <p:spPr bwMode="auto">
              <a:xfrm>
                <a:off x="2352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" name="Rectangle 974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9" name="Rectangle 975"/>
              <p:cNvSpPr>
                <a:spLocks noChangeArrowheads="1"/>
              </p:cNvSpPr>
              <p:nvPr/>
            </p:nvSpPr>
            <p:spPr bwMode="auto">
              <a:xfrm>
                <a:off x="2064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" name="Rectangle 976"/>
              <p:cNvSpPr>
                <a:spLocks noChangeArrowheads="1"/>
              </p:cNvSpPr>
              <p:nvPr/>
            </p:nvSpPr>
            <p:spPr bwMode="auto">
              <a:xfrm>
                <a:off x="1488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" name="Rectangle 977"/>
              <p:cNvSpPr>
                <a:spLocks noChangeArrowheads="1"/>
              </p:cNvSpPr>
              <p:nvPr/>
            </p:nvSpPr>
            <p:spPr bwMode="auto">
              <a:xfrm>
                <a:off x="1488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" name="Rectangle 978"/>
              <p:cNvSpPr>
                <a:spLocks noChangeArrowheads="1"/>
              </p:cNvSpPr>
              <p:nvPr/>
            </p:nvSpPr>
            <p:spPr bwMode="auto">
              <a:xfrm>
                <a:off x="1488" y="374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" name="Rectangle 979"/>
              <p:cNvSpPr>
                <a:spLocks noChangeArrowheads="1"/>
              </p:cNvSpPr>
              <p:nvPr/>
            </p:nvSpPr>
            <p:spPr bwMode="auto">
              <a:xfrm>
                <a:off x="1488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" name="Rectangle 980"/>
              <p:cNvSpPr>
                <a:spLocks noChangeArrowheads="1"/>
              </p:cNvSpPr>
              <p:nvPr/>
            </p:nvSpPr>
            <p:spPr bwMode="auto">
              <a:xfrm>
                <a:off x="2640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" name="Rectangle 981"/>
              <p:cNvSpPr>
                <a:spLocks noChangeArrowheads="1"/>
              </p:cNvSpPr>
              <p:nvPr/>
            </p:nvSpPr>
            <p:spPr bwMode="auto">
              <a:xfrm>
                <a:off x="3216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" name="Rectangle 982"/>
              <p:cNvSpPr>
                <a:spLocks noChangeArrowheads="1"/>
              </p:cNvSpPr>
              <p:nvPr/>
            </p:nvSpPr>
            <p:spPr bwMode="auto">
              <a:xfrm>
                <a:off x="3504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" name="Rectangle 983"/>
              <p:cNvSpPr>
                <a:spLocks noChangeArrowheads="1"/>
              </p:cNvSpPr>
              <p:nvPr/>
            </p:nvSpPr>
            <p:spPr bwMode="auto">
              <a:xfrm>
                <a:off x="3504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" name="Rectangle 984"/>
              <p:cNvSpPr>
                <a:spLocks noChangeArrowheads="1"/>
              </p:cNvSpPr>
              <p:nvPr/>
            </p:nvSpPr>
            <p:spPr bwMode="auto">
              <a:xfrm>
                <a:off x="3216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" name="Rectangle 985"/>
              <p:cNvSpPr>
                <a:spLocks noChangeArrowheads="1"/>
              </p:cNvSpPr>
              <p:nvPr/>
            </p:nvSpPr>
            <p:spPr bwMode="auto">
              <a:xfrm>
                <a:off x="2928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" name="Rectangle 986"/>
              <p:cNvSpPr>
                <a:spLocks noChangeArrowheads="1"/>
              </p:cNvSpPr>
              <p:nvPr/>
            </p:nvSpPr>
            <p:spPr bwMode="auto">
              <a:xfrm>
                <a:off x="2928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" name="Rectangle 987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" name="Rectangle 988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" name="Rectangle 989"/>
              <p:cNvSpPr>
                <a:spLocks noChangeArrowheads="1"/>
              </p:cNvSpPr>
              <p:nvPr/>
            </p:nvSpPr>
            <p:spPr bwMode="auto">
              <a:xfrm>
                <a:off x="2352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" name="Rectangle 99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" name="Rectangle 991"/>
              <p:cNvSpPr>
                <a:spLocks noChangeArrowheads="1"/>
              </p:cNvSpPr>
              <p:nvPr/>
            </p:nvSpPr>
            <p:spPr bwMode="auto">
              <a:xfrm>
                <a:off x="3792" y="201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" name="Rectangle 992"/>
              <p:cNvSpPr>
                <a:spLocks noChangeArrowheads="1"/>
              </p:cNvSpPr>
              <p:nvPr/>
            </p:nvSpPr>
            <p:spPr bwMode="auto">
              <a:xfrm>
                <a:off x="3792" y="144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" name="Rectangle 993"/>
              <p:cNvSpPr>
                <a:spLocks noChangeArrowheads="1"/>
              </p:cNvSpPr>
              <p:nvPr/>
            </p:nvSpPr>
            <p:spPr bwMode="auto">
              <a:xfrm>
                <a:off x="3504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" name="Rectangle 994"/>
              <p:cNvSpPr>
                <a:spLocks noChangeArrowheads="1"/>
              </p:cNvSpPr>
              <p:nvPr/>
            </p:nvSpPr>
            <p:spPr bwMode="auto">
              <a:xfrm>
                <a:off x="3792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" name="Rectangle 995"/>
              <p:cNvSpPr>
                <a:spLocks noChangeArrowheads="1"/>
              </p:cNvSpPr>
              <p:nvPr/>
            </p:nvSpPr>
            <p:spPr bwMode="auto">
              <a:xfrm>
                <a:off x="3216" y="2592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0" name="Group 996"/>
              <p:cNvGrpSpPr>
                <a:grpSpLocks/>
              </p:cNvGrpSpPr>
              <p:nvPr/>
            </p:nvGrpSpPr>
            <p:grpSpPr bwMode="auto">
              <a:xfrm rot="5400000">
                <a:off x="2640" y="2304"/>
                <a:ext cx="288" cy="2592"/>
                <a:chOff x="4704" y="1440"/>
                <a:chExt cx="288" cy="2592"/>
              </a:xfrm>
            </p:grpSpPr>
            <p:sp>
              <p:nvSpPr>
                <p:cNvPr id="583" name="Rectangle 997"/>
                <p:cNvSpPr>
                  <a:spLocks noChangeArrowheads="1"/>
                </p:cNvSpPr>
                <p:nvPr/>
              </p:nvSpPr>
              <p:spPr bwMode="auto">
                <a:xfrm>
                  <a:off x="4704" y="2880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" name="Rectangle 998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5" name="Rectangle 999"/>
                <p:cNvSpPr>
                  <a:spLocks noChangeArrowheads="1"/>
                </p:cNvSpPr>
                <p:nvPr/>
              </p:nvSpPr>
              <p:spPr bwMode="auto">
                <a:xfrm>
                  <a:off x="4704" y="3456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" name="Rectangle 1000"/>
                <p:cNvSpPr>
                  <a:spLocks noChangeArrowheads="1"/>
                </p:cNvSpPr>
                <p:nvPr/>
              </p:nvSpPr>
              <p:spPr bwMode="auto">
                <a:xfrm>
                  <a:off x="4704" y="3744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" name="Rectangle 1001"/>
                <p:cNvSpPr>
                  <a:spLocks noChangeArrowheads="1"/>
                </p:cNvSpPr>
                <p:nvPr/>
              </p:nvSpPr>
              <p:spPr bwMode="auto">
                <a:xfrm>
                  <a:off x="4704" y="2016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8" name="Rectangle 1002"/>
                <p:cNvSpPr>
                  <a:spLocks noChangeArrowheads="1"/>
                </p:cNvSpPr>
                <p:nvPr/>
              </p:nvSpPr>
              <p:spPr bwMode="auto">
                <a:xfrm>
                  <a:off x="4704" y="1440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9" name="Rectangle 1003"/>
                <p:cNvSpPr>
                  <a:spLocks noChangeArrowheads="1"/>
                </p:cNvSpPr>
                <p:nvPr/>
              </p:nvSpPr>
              <p:spPr bwMode="auto">
                <a:xfrm>
                  <a:off x="4704" y="1728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0" name="Rectangle 1004"/>
                <p:cNvSpPr>
                  <a:spLocks noChangeArrowheads="1"/>
                </p:cNvSpPr>
                <p:nvPr/>
              </p:nvSpPr>
              <p:spPr bwMode="auto">
                <a:xfrm>
                  <a:off x="4704" y="2304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1" name="Rectangle 1005"/>
                <p:cNvSpPr>
                  <a:spLocks noChangeArrowheads="1"/>
                </p:cNvSpPr>
                <p:nvPr/>
              </p:nvSpPr>
              <p:spPr bwMode="auto">
                <a:xfrm>
                  <a:off x="4704" y="259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1" name="Rectangle 1006"/>
              <p:cNvSpPr>
                <a:spLocks noChangeArrowheads="1"/>
              </p:cNvSpPr>
              <p:nvPr/>
            </p:nvSpPr>
            <p:spPr bwMode="auto">
              <a:xfrm>
                <a:off x="3792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" name="Rectangle 1007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" name="Rectangle 1008"/>
              <p:cNvSpPr>
                <a:spLocks noChangeArrowheads="1"/>
              </p:cNvSpPr>
              <p:nvPr/>
            </p:nvSpPr>
            <p:spPr bwMode="auto">
              <a:xfrm>
                <a:off x="2640" y="3456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" name="Rectangle 1009"/>
              <p:cNvSpPr>
                <a:spLocks noChangeArrowheads="1"/>
              </p:cNvSpPr>
              <p:nvPr/>
            </p:nvSpPr>
            <p:spPr bwMode="auto">
              <a:xfrm>
                <a:off x="2064" y="3456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" name="Rectangle 1010"/>
              <p:cNvSpPr>
                <a:spLocks noChangeArrowheads="1"/>
              </p:cNvSpPr>
              <p:nvPr/>
            </p:nvSpPr>
            <p:spPr bwMode="auto">
              <a:xfrm>
                <a:off x="1488" y="3456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6" name="Group 1011"/>
              <p:cNvGrpSpPr>
                <a:grpSpLocks/>
              </p:cNvGrpSpPr>
              <p:nvPr/>
            </p:nvGrpSpPr>
            <p:grpSpPr bwMode="auto">
              <a:xfrm rot="5400000">
                <a:off x="2640" y="2016"/>
                <a:ext cx="288" cy="2592"/>
                <a:chOff x="4704" y="1440"/>
                <a:chExt cx="288" cy="2592"/>
              </a:xfrm>
            </p:grpSpPr>
            <p:sp>
              <p:nvSpPr>
                <p:cNvPr id="574" name="Rectangle 1012"/>
                <p:cNvSpPr>
                  <a:spLocks noChangeArrowheads="1"/>
                </p:cNvSpPr>
                <p:nvPr/>
              </p:nvSpPr>
              <p:spPr bwMode="auto">
                <a:xfrm>
                  <a:off x="4704" y="2880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5" name="Rectangle 1013"/>
                <p:cNvSpPr>
                  <a:spLocks noChangeArrowheads="1"/>
                </p:cNvSpPr>
                <p:nvPr/>
              </p:nvSpPr>
              <p:spPr bwMode="auto">
                <a:xfrm>
                  <a:off x="4704" y="3168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6" name="Rectangle 1014"/>
                <p:cNvSpPr>
                  <a:spLocks noChangeArrowheads="1"/>
                </p:cNvSpPr>
                <p:nvPr/>
              </p:nvSpPr>
              <p:spPr bwMode="auto">
                <a:xfrm>
                  <a:off x="4704" y="3456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7" name="Rectangle 1015"/>
                <p:cNvSpPr>
                  <a:spLocks noChangeArrowheads="1"/>
                </p:cNvSpPr>
                <p:nvPr/>
              </p:nvSpPr>
              <p:spPr bwMode="auto">
                <a:xfrm>
                  <a:off x="4704" y="3744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8" name="Rectangle 1016"/>
                <p:cNvSpPr>
                  <a:spLocks noChangeArrowheads="1"/>
                </p:cNvSpPr>
                <p:nvPr/>
              </p:nvSpPr>
              <p:spPr bwMode="auto">
                <a:xfrm>
                  <a:off x="4704" y="2016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9" name="Rectangle 1017"/>
                <p:cNvSpPr>
                  <a:spLocks noChangeArrowheads="1"/>
                </p:cNvSpPr>
                <p:nvPr/>
              </p:nvSpPr>
              <p:spPr bwMode="auto">
                <a:xfrm>
                  <a:off x="4704" y="1440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0" name="Rectangle 1018"/>
                <p:cNvSpPr>
                  <a:spLocks noChangeArrowheads="1"/>
                </p:cNvSpPr>
                <p:nvPr/>
              </p:nvSpPr>
              <p:spPr bwMode="auto">
                <a:xfrm>
                  <a:off x="4704" y="1728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1" name="Rectangle 1019"/>
                <p:cNvSpPr>
                  <a:spLocks noChangeArrowheads="1"/>
                </p:cNvSpPr>
                <p:nvPr/>
              </p:nvSpPr>
              <p:spPr bwMode="auto">
                <a:xfrm>
                  <a:off x="4704" y="2304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2" name="Rectangle 1020"/>
                <p:cNvSpPr>
                  <a:spLocks noChangeArrowheads="1"/>
                </p:cNvSpPr>
                <p:nvPr/>
              </p:nvSpPr>
              <p:spPr bwMode="auto">
                <a:xfrm>
                  <a:off x="4704" y="259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7" name="Rectangle 1021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" name="Rectangle 1022"/>
              <p:cNvSpPr>
                <a:spLocks noChangeArrowheads="1"/>
              </p:cNvSpPr>
              <p:nvPr/>
            </p:nvSpPr>
            <p:spPr bwMode="auto">
              <a:xfrm>
                <a:off x="1776" y="316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" name="Rectangle 1023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" name="Rectangle 1024"/>
              <p:cNvSpPr>
                <a:spLocks noChangeArrowheads="1"/>
              </p:cNvSpPr>
              <p:nvPr/>
            </p:nvSpPr>
            <p:spPr bwMode="auto">
              <a:xfrm>
                <a:off x="3504" y="316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1" name="Group 1025"/>
              <p:cNvGrpSpPr>
                <a:grpSpLocks/>
              </p:cNvGrpSpPr>
              <p:nvPr/>
            </p:nvGrpSpPr>
            <p:grpSpPr bwMode="auto">
              <a:xfrm>
                <a:off x="1488" y="2880"/>
                <a:ext cx="2592" cy="288"/>
                <a:chOff x="1728" y="432"/>
                <a:chExt cx="2592" cy="288"/>
              </a:xfrm>
            </p:grpSpPr>
            <p:sp>
              <p:nvSpPr>
                <p:cNvPr id="565" name="Rectangle 1026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6" name="Rectangle 1027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7" name="Rectangle 1028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8" name="Rectangle 1029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9" name="Rectangle 1030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0" name="Rectangle 1031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1" name="Rectangle 1032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2" name="Rectangle 1033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" name="Rectangle 1034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62" name="Rectangle 1035"/>
              <p:cNvSpPr>
                <a:spLocks noChangeArrowheads="1"/>
              </p:cNvSpPr>
              <p:nvPr/>
            </p:nvSpPr>
            <p:spPr bwMode="auto">
              <a:xfrm>
                <a:off x="3792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" name="Rectangle 1036"/>
              <p:cNvSpPr>
                <a:spLocks noChangeArrowheads="1"/>
              </p:cNvSpPr>
              <p:nvPr/>
            </p:nvSpPr>
            <p:spPr bwMode="auto">
              <a:xfrm>
                <a:off x="2640" y="2880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Rectangle 1037"/>
              <p:cNvSpPr>
                <a:spLocks noChangeArrowheads="1"/>
              </p:cNvSpPr>
              <p:nvPr/>
            </p:nvSpPr>
            <p:spPr bwMode="auto">
              <a:xfrm>
                <a:off x="2064" y="2880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" name="Rectangle 1038"/>
              <p:cNvSpPr>
                <a:spLocks noChangeArrowheads="1"/>
              </p:cNvSpPr>
              <p:nvPr/>
            </p:nvSpPr>
            <p:spPr bwMode="auto">
              <a:xfrm>
                <a:off x="1488" y="2880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Rectangle 1039"/>
              <p:cNvSpPr>
                <a:spLocks noChangeArrowheads="1"/>
              </p:cNvSpPr>
              <p:nvPr/>
            </p:nvSpPr>
            <p:spPr bwMode="auto">
              <a:xfrm>
                <a:off x="3216" y="2880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7" name="Group 1040"/>
              <p:cNvGrpSpPr>
                <a:grpSpLocks/>
              </p:cNvGrpSpPr>
              <p:nvPr/>
            </p:nvGrpSpPr>
            <p:grpSpPr bwMode="auto">
              <a:xfrm>
                <a:off x="1488" y="2592"/>
                <a:ext cx="2592" cy="288"/>
                <a:chOff x="1728" y="432"/>
                <a:chExt cx="2592" cy="288"/>
              </a:xfrm>
            </p:grpSpPr>
            <p:sp>
              <p:nvSpPr>
                <p:cNvPr id="556" name="Rectangle 1041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7" name="Rectangle 1042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8" name="Rectangle 1043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9" name="Rectangle 1044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0" name="Rectangle 1045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1" name="Rectangle 1046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2" name="Rectangle 1047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" name="Rectangle 1048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4" name="Rectangle 1049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68" name="Rectangle 1050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9" name="Rectangle 1051"/>
              <p:cNvSpPr>
                <a:spLocks noChangeArrowheads="1"/>
              </p:cNvSpPr>
              <p:nvPr/>
            </p:nvSpPr>
            <p:spPr bwMode="auto">
              <a:xfrm>
                <a:off x="1776" y="2592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" name="Rectangle 1052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" name="Rectangle 1053"/>
              <p:cNvSpPr>
                <a:spLocks noChangeArrowheads="1"/>
              </p:cNvSpPr>
              <p:nvPr/>
            </p:nvSpPr>
            <p:spPr bwMode="auto">
              <a:xfrm>
                <a:off x="3504" y="2592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2" name="Group 1054"/>
              <p:cNvGrpSpPr>
                <a:grpSpLocks/>
              </p:cNvGrpSpPr>
              <p:nvPr/>
            </p:nvGrpSpPr>
            <p:grpSpPr bwMode="auto">
              <a:xfrm>
                <a:off x="1488" y="2304"/>
                <a:ext cx="2592" cy="288"/>
                <a:chOff x="1728" y="432"/>
                <a:chExt cx="2592" cy="288"/>
              </a:xfrm>
            </p:grpSpPr>
            <p:sp>
              <p:nvSpPr>
                <p:cNvPr id="547" name="Rectangle 1055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8" name="Rectangle 1056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9" name="Rectangle 1057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" name="Rectangle 1058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1" name="Rectangle 1059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2" name="Rectangle 1060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3" name="Rectangle 1061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4" name="Rectangle 1062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" name="Rectangle 1063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3" name="Rectangle 1064"/>
              <p:cNvSpPr>
                <a:spLocks noChangeArrowheads="1"/>
              </p:cNvSpPr>
              <p:nvPr/>
            </p:nvSpPr>
            <p:spPr bwMode="auto">
              <a:xfrm>
                <a:off x="2064" y="2304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" name="Rectangle 1065"/>
              <p:cNvSpPr>
                <a:spLocks noChangeArrowheads="1"/>
              </p:cNvSpPr>
              <p:nvPr/>
            </p:nvSpPr>
            <p:spPr bwMode="auto">
              <a:xfrm>
                <a:off x="2640" y="2304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" name="Rectangle 1066"/>
              <p:cNvSpPr>
                <a:spLocks noChangeArrowheads="1"/>
              </p:cNvSpPr>
              <p:nvPr/>
            </p:nvSpPr>
            <p:spPr bwMode="auto">
              <a:xfrm>
                <a:off x="1488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" name="Rectangle 1067"/>
              <p:cNvSpPr>
                <a:spLocks noChangeArrowheads="1"/>
              </p:cNvSpPr>
              <p:nvPr/>
            </p:nvSpPr>
            <p:spPr bwMode="auto">
              <a:xfrm>
                <a:off x="3792" y="2304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7" name="Rectangle 1068"/>
              <p:cNvSpPr>
                <a:spLocks noChangeArrowheads="1"/>
              </p:cNvSpPr>
              <p:nvPr/>
            </p:nvSpPr>
            <p:spPr bwMode="auto">
              <a:xfrm>
                <a:off x="3216" y="2304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8" name="Group 1069"/>
              <p:cNvGrpSpPr>
                <a:grpSpLocks/>
              </p:cNvGrpSpPr>
              <p:nvPr/>
            </p:nvGrpSpPr>
            <p:grpSpPr bwMode="auto">
              <a:xfrm>
                <a:off x="1488" y="2016"/>
                <a:ext cx="2592" cy="288"/>
                <a:chOff x="1728" y="432"/>
                <a:chExt cx="2592" cy="288"/>
              </a:xfrm>
            </p:grpSpPr>
            <p:sp>
              <p:nvSpPr>
                <p:cNvPr id="538" name="Rectangle 1070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9" name="Rectangle 1071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0" name="Rectangle 1072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1" name="Rectangle 1073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2" name="Rectangle 1074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" name="Rectangle 1075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" name="Rectangle 1076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" name="Rectangle 1077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6" name="Rectangle 1078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9" name="Rectangle 1079"/>
              <p:cNvSpPr>
                <a:spLocks noChangeArrowheads="1"/>
              </p:cNvSpPr>
              <p:nvPr/>
            </p:nvSpPr>
            <p:spPr bwMode="auto">
              <a:xfrm>
                <a:off x="1776" y="2016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" name="Rectangle 1080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" name="Rectangle 1081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" name="Rectangle 1082"/>
              <p:cNvSpPr>
                <a:spLocks noChangeArrowheads="1"/>
              </p:cNvSpPr>
              <p:nvPr/>
            </p:nvSpPr>
            <p:spPr bwMode="auto">
              <a:xfrm>
                <a:off x="3504" y="2016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" name="Group 1083"/>
              <p:cNvGrpSpPr>
                <a:grpSpLocks/>
              </p:cNvGrpSpPr>
              <p:nvPr/>
            </p:nvGrpSpPr>
            <p:grpSpPr bwMode="auto">
              <a:xfrm>
                <a:off x="1488" y="1728"/>
                <a:ext cx="2592" cy="288"/>
                <a:chOff x="1728" y="432"/>
                <a:chExt cx="2592" cy="288"/>
              </a:xfrm>
            </p:grpSpPr>
            <p:sp>
              <p:nvSpPr>
                <p:cNvPr id="529" name="Rectangle 1084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0" name="Rectangle 1085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1" name="Rectangle 1086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" name="Rectangle 1087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" name="Rectangle 1088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" name="Rectangle 1089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5" name="Rectangle 1090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6" name="Rectangle 1091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7" name="Rectangle 1092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4" name="Rectangle 1093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" name="Rectangle 1094"/>
              <p:cNvSpPr>
                <a:spLocks noChangeArrowheads="1"/>
              </p:cNvSpPr>
              <p:nvPr/>
            </p:nvSpPr>
            <p:spPr bwMode="auto">
              <a:xfrm>
                <a:off x="2640" y="172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" name="Rectangle 1095"/>
              <p:cNvSpPr>
                <a:spLocks noChangeArrowheads="1"/>
              </p:cNvSpPr>
              <p:nvPr/>
            </p:nvSpPr>
            <p:spPr bwMode="auto">
              <a:xfrm>
                <a:off x="1488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" name="Rectangle 1096"/>
              <p:cNvSpPr>
                <a:spLocks noChangeArrowheads="1"/>
              </p:cNvSpPr>
              <p:nvPr/>
            </p:nvSpPr>
            <p:spPr bwMode="auto">
              <a:xfrm>
                <a:off x="3216" y="1728"/>
                <a:ext cx="288" cy="288"/>
              </a:xfrm>
              <a:prstGeom prst="rect">
                <a:avLst/>
              </a:prstGeom>
              <a:solidFill>
                <a:srgbClr val="00206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" name="Rectangle 1097"/>
              <p:cNvSpPr>
                <a:spLocks noChangeArrowheads="1"/>
              </p:cNvSpPr>
              <p:nvPr/>
            </p:nvSpPr>
            <p:spPr bwMode="auto">
              <a:xfrm>
                <a:off x="3792" y="1728"/>
                <a:ext cx="288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9" name="Group 1098"/>
              <p:cNvGrpSpPr>
                <a:grpSpLocks/>
              </p:cNvGrpSpPr>
              <p:nvPr/>
            </p:nvGrpSpPr>
            <p:grpSpPr bwMode="auto">
              <a:xfrm rot="5400000">
                <a:off x="2640" y="2592"/>
                <a:ext cx="2592" cy="288"/>
                <a:chOff x="1728" y="432"/>
                <a:chExt cx="2592" cy="288"/>
              </a:xfrm>
            </p:grpSpPr>
            <p:sp>
              <p:nvSpPr>
                <p:cNvPr id="520" name="Rectangle 1099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" name="Rectangle 1100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2" name="Rectangle 1101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" name="Rectangle 1102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" name="Rectangle 1103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" name="Rectangle 1104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6" name="Rectangle 1105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7" name="Rectangle 1106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" name="Rectangle 1107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0" name="Group 1108"/>
              <p:cNvGrpSpPr>
                <a:grpSpLocks/>
              </p:cNvGrpSpPr>
              <p:nvPr/>
            </p:nvGrpSpPr>
            <p:grpSpPr bwMode="auto">
              <a:xfrm>
                <a:off x="1488" y="3744"/>
                <a:ext cx="2592" cy="288"/>
                <a:chOff x="1728" y="432"/>
                <a:chExt cx="2592" cy="288"/>
              </a:xfrm>
            </p:grpSpPr>
            <p:sp>
              <p:nvSpPr>
                <p:cNvPr id="511" name="Rectangle 1109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" name="Rectangle 1110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" name="Rectangle 1111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" name="Rectangle 1112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" name="Rectangle 1113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" name="Rectangle 1114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" name="Rectangle 1115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" name="Rectangle 1116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" name="Rectangle 1117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1" name="Group 1118"/>
              <p:cNvGrpSpPr>
                <a:grpSpLocks/>
              </p:cNvGrpSpPr>
              <p:nvPr/>
            </p:nvGrpSpPr>
            <p:grpSpPr bwMode="auto">
              <a:xfrm>
                <a:off x="1488" y="1440"/>
                <a:ext cx="2592" cy="288"/>
                <a:chOff x="1728" y="432"/>
                <a:chExt cx="2592" cy="288"/>
              </a:xfrm>
            </p:grpSpPr>
            <p:sp>
              <p:nvSpPr>
                <p:cNvPr id="502" name="Rectangle 1119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" name="Rectangle 1120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" name="Rectangle 1121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" name="Rectangle 1122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" name="Rectangle 1123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" name="Rectangle 1124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8" name="Rectangle 1125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9" name="Rectangle 1126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0" name="Rectangle 1127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2" name="Group 1128"/>
              <p:cNvGrpSpPr>
                <a:grpSpLocks/>
              </p:cNvGrpSpPr>
              <p:nvPr/>
            </p:nvGrpSpPr>
            <p:grpSpPr bwMode="auto">
              <a:xfrm rot="-5400000">
                <a:off x="336" y="2592"/>
                <a:ext cx="2592" cy="288"/>
                <a:chOff x="1728" y="432"/>
                <a:chExt cx="2592" cy="288"/>
              </a:xfrm>
            </p:grpSpPr>
            <p:sp>
              <p:nvSpPr>
                <p:cNvPr id="493" name="Rectangle 1129"/>
                <p:cNvSpPr>
                  <a:spLocks noChangeArrowheads="1"/>
                </p:cNvSpPr>
                <p:nvPr/>
              </p:nvSpPr>
              <p:spPr bwMode="auto">
                <a:xfrm>
                  <a:off x="230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4" name="Rectangle 1130"/>
                <p:cNvSpPr>
                  <a:spLocks noChangeArrowheads="1"/>
                </p:cNvSpPr>
                <p:nvPr/>
              </p:nvSpPr>
              <p:spPr bwMode="auto">
                <a:xfrm>
                  <a:off x="201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5" name="Rectangle 1131"/>
                <p:cNvSpPr>
                  <a:spLocks noChangeArrowheads="1"/>
                </p:cNvSpPr>
                <p:nvPr/>
              </p:nvSpPr>
              <p:spPr bwMode="auto">
                <a:xfrm>
                  <a:off x="172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6" name="Rectangle 1132"/>
                <p:cNvSpPr>
                  <a:spLocks noChangeArrowheads="1"/>
                </p:cNvSpPr>
                <p:nvPr/>
              </p:nvSpPr>
              <p:spPr bwMode="auto">
                <a:xfrm>
                  <a:off x="3744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7" name="Rectangle 1133"/>
                <p:cNvSpPr>
                  <a:spLocks noChangeArrowheads="1"/>
                </p:cNvSpPr>
                <p:nvPr/>
              </p:nvSpPr>
              <p:spPr bwMode="auto">
                <a:xfrm>
                  <a:off x="3456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8" name="Rectangle 1134"/>
                <p:cNvSpPr>
                  <a:spLocks noChangeArrowheads="1"/>
                </p:cNvSpPr>
                <p:nvPr/>
              </p:nvSpPr>
              <p:spPr bwMode="auto">
                <a:xfrm>
                  <a:off x="3168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9" name="Rectangle 1135"/>
                <p:cNvSpPr>
                  <a:spLocks noChangeArrowheads="1"/>
                </p:cNvSpPr>
                <p:nvPr/>
              </p:nvSpPr>
              <p:spPr bwMode="auto">
                <a:xfrm>
                  <a:off x="2880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0" name="Rectangle 1136"/>
                <p:cNvSpPr>
                  <a:spLocks noChangeArrowheads="1"/>
                </p:cNvSpPr>
                <p:nvPr/>
              </p:nvSpPr>
              <p:spPr bwMode="auto">
                <a:xfrm>
                  <a:off x="259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1" name="Rectangle 1137"/>
                <p:cNvSpPr>
                  <a:spLocks noChangeArrowheads="1"/>
                </p:cNvSpPr>
                <p:nvPr/>
              </p:nvSpPr>
              <p:spPr bwMode="auto">
                <a:xfrm>
                  <a:off x="4032" y="43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61" name="Group 1138"/>
            <p:cNvGrpSpPr>
              <a:grpSpLocks/>
            </p:cNvGrpSpPr>
            <p:nvPr/>
          </p:nvGrpSpPr>
          <p:grpSpPr bwMode="auto">
            <a:xfrm>
              <a:off x="2976" y="1440"/>
              <a:ext cx="2592" cy="288"/>
              <a:chOff x="1728" y="432"/>
              <a:chExt cx="2592" cy="288"/>
            </a:xfrm>
          </p:grpSpPr>
          <p:sp>
            <p:nvSpPr>
              <p:cNvPr id="392" name="Rectangle 113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" name="Rectangle 114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" name="Rectangle 114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5" name="Rectangle 114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6" name="Rectangle 114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7" name="Rectangle 114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" name="Rectangle 114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" name="Rectangle 114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" name="Rectangle 114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2" name="Group 1148"/>
            <p:cNvGrpSpPr>
              <a:grpSpLocks/>
            </p:cNvGrpSpPr>
            <p:nvPr/>
          </p:nvGrpSpPr>
          <p:grpSpPr bwMode="auto">
            <a:xfrm rot="-5400000">
              <a:off x="4128" y="2592"/>
              <a:ext cx="2592" cy="288"/>
              <a:chOff x="1728" y="432"/>
              <a:chExt cx="2592" cy="288"/>
            </a:xfrm>
          </p:grpSpPr>
          <p:sp>
            <p:nvSpPr>
              <p:cNvPr id="383" name="Rectangle 114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" name="Rectangle 115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" name="Rectangle 115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6" name="Rectangle 115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7" name="Rectangle 115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" name="Rectangle 115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" name="Rectangle 115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" name="Rectangle 115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" name="Rectangle 115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3" name="Group 1158"/>
            <p:cNvGrpSpPr>
              <a:grpSpLocks/>
            </p:cNvGrpSpPr>
            <p:nvPr/>
          </p:nvGrpSpPr>
          <p:grpSpPr bwMode="auto">
            <a:xfrm rot="-5400000">
              <a:off x="1824" y="2592"/>
              <a:ext cx="2592" cy="288"/>
              <a:chOff x="1728" y="432"/>
              <a:chExt cx="2592" cy="288"/>
            </a:xfrm>
          </p:grpSpPr>
          <p:sp>
            <p:nvSpPr>
              <p:cNvPr id="374" name="Rectangle 115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" name="Rectangle 116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6" name="Rectangle 116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7" name="Rectangle 116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" name="Rectangle 116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" name="Rectangle 116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" name="Rectangle 116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" name="Rectangle 116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" name="Rectangle 116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4" name="Group 1168"/>
            <p:cNvGrpSpPr>
              <a:grpSpLocks/>
            </p:cNvGrpSpPr>
            <p:nvPr/>
          </p:nvGrpSpPr>
          <p:grpSpPr bwMode="auto">
            <a:xfrm>
              <a:off x="2976" y="3744"/>
              <a:ext cx="2592" cy="288"/>
              <a:chOff x="1728" y="432"/>
              <a:chExt cx="2592" cy="288"/>
            </a:xfrm>
          </p:grpSpPr>
          <p:sp>
            <p:nvSpPr>
              <p:cNvPr id="365" name="Rectangle 1169"/>
              <p:cNvSpPr>
                <a:spLocks noChangeArrowheads="1"/>
              </p:cNvSpPr>
              <p:nvPr/>
            </p:nvSpPr>
            <p:spPr bwMode="auto">
              <a:xfrm>
                <a:off x="230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6" name="Rectangle 1170"/>
              <p:cNvSpPr>
                <a:spLocks noChangeArrowheads="1"/>
              </p:cNvSpPr>
              <p:nvPr/>
            </p:nvSpPr>
            <p:spPr bwMode="auto">
              <a:xfrm>
                <a:off x="201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7" name="Rectangle 1171"/>
              <p:cNvSpPr>
                <a:spLocks noChangeArrowheads="1"/>
              </p:cNvSpPr>
              <p:nvPr/>
            </p:nvSpPr>
            <p:spPr bwMode="auto">
              <a:xfrm>
                <a:off x="172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" name="Rectangle 1172"/>
              <p:cNvSpPr>
                <a:spLocks noChangeArrowheads="1"/>
              </p:cNvSpPr>
              <p:nvPr/>
            </p:nvSpPr>
            <p:spPr bwMode="auto">
              <a:xfrm>
                <a:off x="3744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" name="Rectangle 1173"/>
              <p:cNvSpPr>
                <a:spLocks noChangeArrowheads="1"/>
              </p:cNvSpPr>
              <p:nvPr/>
            </p:nvSpPr>
            <p:spPr bwMode="auto">
              <a:xfrm>
                <a:off x="3456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" name="Rectangle 1174"/>
              <p:cNvSpPr>
                <a:spLocks noChangeArrowheads="1"/>
              </p:cNvSpPr>
              <p:nvPr/>
            </p:nvSpPr>
            <p:spPr bwMode="auto">
              <a:xfrm>
                <a:off x="3168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1" name="Rectangle 1175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" name="Rectangle 1176"/>
              <p:cNvSpPr>
                <a:spLocks noChangeArrowheads="1"/>
              </p:cNvSpPr>
              <p:nvPr/>
            </p:nvSpPr>
            <p:spPr bwMode="auto">
              <a:xfrm>
                <a:off x="259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" name="Rectangle 1177"/>
              <p:cNvSpPr>
                <a:spLocks noChangeArrowheads="1"/>
              </p:cNvSpPr>
              <p:nvPr/>
            </p:nvSpPr>
            <p:spPr bwMode="auto">
              <a:xfrm>
                <a:off x="4032" y="432"/>
                <a:ext cx="288" cy="288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57200" y="304800"/>
            <a:ext cx="81534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 ý</a:t>
            </a:r>
            <a:r>
              <a:rPr lang="en-US" sz="2800" smtClean="0">
                <a:solidFill>
                  <a:sysClr val="windowText" lastClr="1F1F1F"/>
                </a:solidFill>
                <a:latin typeface="Times New Roman" pitchFamily="18" charset="0"/>
                <a:cs typeface="Times New Roman" pitchFamily="18" charset="0"/>
              </a:rPr>
              <a:t>: Nên chọn màu sắc của các nan dọc, nan ngang và nan dán nẹp khác màu nhau, để tấm đan đẹp hơn, nổi bật hơn.</a:t>
            </a:r>
            <a:endParaRPr lang="en-US" sz="2800">
              <a:solidFill>
                <a:sysClr val="windowText" lastClr="1F1F1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6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7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7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381000"/>
            <a:ext cx="8839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smtClean="0"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: Hướng dẫn học sinh thao tác mẫu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872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Kẻ, cắt các nan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146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Cắt các nan dọc</a:t>
            </a:r>
          </a:p>
          <a:p>
            <a:pPr marL="285750" indent="-285750">
              <a:buFontTx/>
              <a:buChar char="-"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Cắt 7 nan ngang</a:t>
            </a:r>
          </a:p>
          <a:p>
            <a:pPr marL="285750" indent="-285750">
              <a:buFontTx/>
              <a:buChar char="-"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Cắt 4 nan để làm nẹp xung quanh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9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728</Words>
  <Application>Microsoft Office PowerPoint</Application>
  <PresentationFormat>On-screen Show (4:3)</PresentationFormat>
  <Paragraphs>125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TRONG MINH</dc:creator>
  <cp:lastModifiedBy>Admin</cp:lastModifiedBy>
  <cp:revision>112</cp:revision>
  <dcterms:created xsi:type="dcterms:W3CDTF">2016-09-12T07:35:23Z</dcterms:created>
  <dcterms:modified xsi:type="dcterms:W3CDTF">2018-01-20T13:26:20Z</dcterms:modified>
</cp:coreProperties>
</file>